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33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76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21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60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40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06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37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09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55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0062-1FD1-4F55-823F-917AEA8138F0}" type="datetimeFigureOut">
              <a:rPr lang="tr-TR" smtClean="0"/>
              <a:t>13.05.2016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48700-CC95-416E-8250-45556C605B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6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692695"/>
            <a:ext cx="8496944" cy="2880321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6800800" cy="2376264"/>
          </a:xfrm>
        </p:spPr>
        <p:txBody>
          <a:bodyPr>
            <a:normAutofit fontScale="32500" lnSpcReduction="20000"/>
          </a:bodyPr>
          <a:lstStyle/>
          <a:p>
            <a:r>
              <a:rPr lang="tr-TR" sz="14400" b="1" dirty="0" smtClean="0">
                <a:solidFill>
                  <a:srgbClr val="FF0000"/>
                </a:solidFill>
              </a:rPr>
              <a:t>ANAOKULLARINDA BESLENME VE </a:t>
            </a:r>
            <a:r>
              <a:rPr lang="tr-TR" sz="14400" b="1" dirty="0" smtClean="0">
                <a:solidFill>
                  <a:srgbClr val="FF0000"/>
                </a:solidFill>
              </a:rPr>
              <a:t>HİJYEN</a:t>
            </a:r>
            <a:endParaRPr lang="tr-TR" sz="14400" b="1" dirty="0">
              <a:solidFill>
                <a:srgbClr val="FF0000"/>
              </a:solidFill>
            </a:endParaRPr>
          </a:p>
          <a:p>
            <a:r>
              <a:rPr lang="tr-TR" sz="14400" b="1" dirty="0" smtClean="0">
                <a:solidFill>
                  <a:schemeClr val="tx2"/>
                </a:solidFill>
              </a:rPr>
              <a:t>İLÇE SAĞLIK MÜDÜRLÜĞÜ</a:t>
            </a:r>
          </a:p>
        </p:txBody>
      </p:sp>
      <p:pic>
        <p:nvPicPr>
          <p:cNvPr id="1026" name="Picture 2" descr="C:\Users\Sony\Desktop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77686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6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idx="4294967295"/>
          </p:nvPr>
        </p:nvSpPr>
        <p:spPr>
          <a:xfrm>
            <a:off x="1115616" y="404665"/>
            <a:ext cx="7200800" cy="2520279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ANAOKULU BESLENMESİ</a:t>
            </a:r>
            <a:endParaRPr lang="tr-TR" sz="4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208911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33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9"/>
            <a:ext cx="763284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MUTLAKA DENGELİ BESLENME PROGRAMI UYGULANMALIDIR…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7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897269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DENGELİ BESLENME PROGRAMI İŞİN UZMANI TARAFINDAN HAZIRLANAN YEMEK LİSTESİNDEN GEÇER…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3"/>
            <a:ext cx="2705100" cy="235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42803"/>
            <a:ext cx="2476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60" y="4077073"/>
            <a:ext cx="2466975" cy="23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996950" y="404813"/>
            <a:ext cx="8147050" cy="927100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HER ÇOCUK LİSTEYE UYGUN OLARAK KENDİ EVİNDEN GETİRDİĞİ BESLENME ÇANTASINI KULLANMALIDIR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32448" cy="479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71" y="1772816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4608512" cy="242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76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827584" y="274638"/>
            <a:ext cx="7402016" cy="3802434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EĞER LİSTEDEKİLER EVDE HAZIRLANMAYIP BAŞKA BİR YERDEN TOPLU OLARAK ÇOCUKLARA İDARE TARAFINDAN TEMİN EDİLECEKSE EN SAĞLIKLISI DENETİMLİ BİR YER DEN VE OKUL ÇATISI ALTINDA BULUNAN KANTİNLER TERCİH EDİLMELİDİR.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83512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00107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08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20472" cy="351440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YEMEK LİSTESİ HİÇBİR ZAMAN VELİLERİN SIRAYLA EVİNDE YAPARAK TÜM SINIFA GETİRMESİ ŞEKLİNDE BİR RİSK PROGRAMIYLA HAZIRLANMAMALIDIR.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672408" cy="241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3528392" cy="241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71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834064" cy="481054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UNUTULMAMALIDIRKİ ÇOCUKLARDAN BİRİNİN ZEHİRLENMESİ DURUMUNDA MENŞEİ BELLİ OLMAYAN VE DENETİMSİZ ÜRETİM YAPMANIZ SEBEBİYLE HUKUKSAL ANLAMDA TEK SUÇLU </a:t>
            </a:r>
            <a:r>
              <a:rPr lang="tr-TR" b="1" dirty="0" smtClean="0"/>
              <a:t>SİZSİNİZ… </a:t>
            </a:r>
            <a:endParaRPr lang="tr-TR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0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70C0"/>
                </a:solidFill>
                <a:latin typeface="Baskerville Old Face" pitchFamily="18" charset="0"/>
              </a:rPr>
              <a:t>SAĞLIKLI VE GÜZEL GÜNLER ÇOCUKLARIMIZIN OLSUN…</a:t>
            </a:r>
            <a:endParaRPr lang="tr-TR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05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52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HİJYEN…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ANAOKULU  GİRİŞLERİNDE  KİRLİ VE TEMİZ GALOŞ  SEPETLERİ  VE UYARILAR MUTLAKA  BULUNMALIDIR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6767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97" y="4322077"/>
            <a:ext cx="24323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45" y="3708474"/>
            <a:ext cx="2978155" cy="30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73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ANAOKULU ZEMİNLERİ …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ÇOCUKLARIN KULLANDIKLARI SINIFLARDA ZEMİNLER KOLAY TEMİZLENEBİLİR  VE YUMUŞAK MALZEMEDEN OLMALI DIR…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511256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99" y="3140968"/>
            <a:ext cx="360490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8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reş zemin kaplam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4168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9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ANAOKULU TUVALETLERİ…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Sony\Desktop\kreş tuval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574" y="1556792"/>
            <a:ext cx="332841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TUVALET LAVABO VE KLOZETLER ÇOCUK BOYLARINDA OLMALI</a:t>
            </a:r>
          </a:p>
          <a:p>
            <a:r>
              <a:rPr lang="tr-TR" dirty="0" smtClean="0"/>
              <a:t>TUVALET KAĞIDI,HAVLU PEÇETE,SIVI SABUNLUK OLMALIDIR</a:t>
            </a:r>
          </a:p>
          <a:p>
            <a:r>
              <a:rPr lang="tr-TR" dirty="0" smtClean="0"/>
              <a:t>AĞZI KAPAKLI ÇÖP KOVALARI OLMALIDIR VE AYAK PEDALLI OLANLAR TERCİH EDİLMELİDİR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502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ZEMİNLERDE KAYDIRMAZ BANTLAR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Sony\Desktop\kaym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556792"/>
            <a:ext cx="33843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ony\Desktop\kaydırmaz b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7525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5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esktop\yanlış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700808"/>
            <a:ext cx="36724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YANLIŞ SEÇİMLER…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Başlık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7500"/>
          </a:bodyPr>
          <a:lstStyle/>
          <a:p>
            <a:r>
              <a:rPr lang="tr-TR" b="1" dirty="0" smtClean="0"/>
              <a:t>MİKROORGANİZMA YÜKÜ FAZLA OLAN HALI VE DİĞER MALZEMELER KULLANILMAMALIDIR</a:t>
            </a:r>
            <a:endParaRPr lang="tr-TR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8" y="5013176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46" y="3367511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7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TÜM DOLAPLAR DUVARA MONTELİ OLMALI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" y="1568574"/>
            <a:ext cx="46805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44" y="1568574"/>
            <a:ext cx="4129862" cy="45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87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TEMİZLİK MALZEMELERİ ÇOCUKLARDAN UZAK TUTULMALI…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9523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2339752" cy="33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01" y="2852936"/>
            <a:ext cx="28479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85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189</Words>
  <Application>Microsoft Office PowerPoint</Application>
  <PresentationFormat>Ekran Gösterisi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PowerPoint Sunusu</vt:lpstr>
      <vt:lpstr>HİJYEN…</vt:lpstr>
      <vt:lpstr>ANAOKULU ZEMİNLERİ …</vt:lpstr>
      <vt:lpstr>PowerPoint Sunusu</vt:lpstr>
      <vt:lpstr>ANAOKULU TUVALETLERİ…</vt:lpstr>
      <vt:lpstr>ZEMİNLERDE KAYDIRMAZ BANTLAR</vt:lpstr>
      <vt:lpstr>YANLIŞ SEÇİMLER…</vt:lpstr>
      <vt:lpstr>TÜM DOLAPLAR DUVARA MONTELİ OLMALI</vt:lpstr>
      <vt:lpstr>TEMİZLİK MALZEMELERİ ÇOCUKLARDAN UZAK TUTULMALI…</vt:lpstr>
      <vt:lpstr>ANAOKULU BESLENMESİ</vt:lpstr>
      <vt:lpstr>MUTLAKA DENGELİ BESLENME PROGRAMI UYGULANMALIDIR…</vt:lpstr>
      <vt:lpstr>DENGELİ BESLENME PROGRAMI İŞİN UZMANI TARAFINDAN HAZIRLANAN YEMEK LİSTESİNDEN GEÇER…</vt:lpstr>
      <vt:lpstr>HER ÇOCUK LİSTEYE UYGUN OLARAK KENDİ EVİNDEN GETİRDİĞİ BESLENME ÇANTASINI KULLANMALIDIR</vt:lpstr>
      <vt:lpstr>EĞER LİSTEDEKİLER EVDE HAZIRLANMAYIP BAŞKA BİR YERDEN TOPLU OLARAK ÇOCUKLARA İDARE TARAFINDAN TEMİN EDİLECEKSE EN SAĞLIKLISI DENETİMLİ BİR YER DEN VE OKUL ÇATISI ALTINDA BULUNAN KANTİNLER TERCİH EDİLMELİDİR.</vt:lpstr>
      <vt:lpstr>YEMEK LİSTESİ HİÇBİR ZAMAN VELİLERİN SIRAYLA EVİNDE YAPARAK TÜM SINIFA GETİRMESİ ŞEKLİNDE BİR RİSK PROGRAMIYLA HAZIRLANMAMALIDIR.</vt:lpstr>
      <vt:lpstr>UNUTULMAMALIDIRKİ ÇOCUKLARDAN BİRİNİN ZEHİRLENMESİ DURUMUNDA MENŞEİ BELLİ OLMAYAN VE DENETİMSİZ ÜRETİM YAPMANIZ SEBEBİYLE HUKUKSAL ANLAMDA TEK SUÇLU SİZSİNİZ… </vt:lpstr>
      <vt:lpstr>SAĞLIKLI VE GÜZEL GÜNLER ÇOCUKLARIMIZIN OLSUN…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Sony</cp:lastModifiedBy>
  <cp:revision>14</cp:revision>
  <dcterms:created xsi:type="dcterms:W3CDTF">2016-05-10T16:46:03Z</dcterms:created>
  <dcterms:modified xsi:type="dcterms:W3CDTF">2016-05-13T11:16:39Z</dcterms:modified>
</cp:coreProperties>
</file>