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8"/>
  </p:notesMasterIdLst>
  <p:handoutMasterIdLst>
    <p:handoutMasterId r:id="rId29"/>
  </p:handoutMasterIdLst>
  <p:sldIdLst>
    <p:sldId id="257" r:id="rId3"/>
    <p:sldId id="279" r:id="rId4"/>
    <p:sldId id="259" r:id="rId5"/>
    <p:sldId id="263" r:id="rId6"/>
    <p:sldId id="271" r:id="rId7"/>
    <p:sldId id="262" r:id="rId8"/>
    <p:sldId id="261" r:id="rId9"/>
    <p:sldId id="260" r:id="rId10"/>
    <p:sldId id="281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82" r:id="rId19"/>
    <p:sldId id="270" r:id="rId20"/>
    <p:sldId id="273" r:id="rId21"/>
    <p:sldId id="278" r:id="rId22"/>
    <p:sldId id="277" r:id="rId23"/>
    <p:sldId id="274" r:id="rId24"/>
    <p:sldId id="275" r:id="rId25"/>
    <p:sldId id="276" r:id="rId26"/>
    <p:sldId id="280" r:id="rId27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F99"/>
    <a:srgbClr val="FFCCFF"/>
    <a:srgbClr val="FFCC00"/>
    <a:srgbClr val="D1B2E8"/>
    <a:srgbClr val="9900CC"/>
    <a:srgbClr val="DC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72291" autoAdjust="0"/>
  </p:normalViewPr>
  <p:slideViewPr>
    <p:cSldViewPr>
      <p:cViewPr>
        <p:scale>
          <a:sx n="57" d="100"/>
          <a:sy n="57" d="100"/>
        </p:scale>
        <p:origin x="-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6EF4-F2C3-4BF0-A3E6-4B2CD563A5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7EFA7315-2E74-462C-93C5-B11517FC1315}">
      <dgm:prSet custT="1"/>
      <dgm:spPr/>
      <dgm:t>
        <a:bodyPr/>
        <a:lstStyle/>
        <a:p>
          <a:pPr algn="ctr" rtl="0"/>
          <a:r>
            <a:rPr lang="tr-TR" sz="2600" b="1" dirty="0" smtClean="0"/>
            <a:t>İnsanı insan yapan ve gerçek benliği </a:t>
          </a:r>
          <a:r>
            <a:rPr lang="tr-TR" sz="2400" b="1" dirty="0" smtClean="0"/>
            <a:t>doğrultusunda</a:t>
          </a:r>
          <a:r>
            <a:rPr lang="tr-TR" sz="2600" b="1" dirty="0" smtClean="0"/>
            <a:t> davranmaya sevk eden tek kök var, o da </a:t>
          </a:r>
          <a:r>
            <a:rPr lang="tr-TR" sz="2800" b="1" dirty="0" smtClean="0">
              <a:solidFill>
                <a:srgbClr val="FFFF00"/>
              </a:solidFill>
            </a:rPr>
            <a:t>SEVGİ</a:t>
          </a:r>
          <a:endParaRPr lang="tr-TR" sz="2800" dirty="0">
            <a:solidFill>
              <a:srgbClr val="FFFF00"/>
            </a:solidFill>
          </a:endParaRPr>
        </a:p>
      </dgm:t>
    </dgm:pt>
    <dgm:pt modelId="{5F8C5DEF-1B59-4D7F-9A48-FCC0237D9AA8}" type="parTrans" cxnId="{B285E5E7-7F48-427C-A18C-2B6049B565F1}">
      <dgm:prSet/>
      <dgm:spPr/>
      <dgm:t>
        <a:bodyPr/>
        <a:lstStyle/>
        <a:p>
          <a:endParaRPr lang="tr-TR"/>
        </a:p>
      </dgm:t>
    </dgm:pt>
    <dgm:pt modelId="{A282E4FF-EBAB-4DEC-AF3F-C57266EB23F5}" type="sibTrans" cxnId="{B285E5E7-7F48-427C-A18C-2B6049B565F1}">
      <dgm:prSet/>
      <dgm:spPr/>
      <dgm:t>
        <a:bodyPr/>
        <a:lstStyle/>
        <a:p>
          <a:endParaRPr lang="tr-TR"/>
        </a:p>
      </dgm:t>
    </dgm:pt>
    <dgm:pt modelId="{413D2101-819F-4806-A4F3-9A3E76775173}">
      <dgm:prSet custT="1"/>
      <dgm:spPr/>
      <dgm:t>
        <a:bodyPr/>
        <a:lstStyle/>
        <a:p>
          <a:pPr algn="ctr" rtl="0"/>
          <a:r>
            <a:rPr lang="tr-TR" sz="2600" b="1" dirty="0" smtClean="0"/>
            <a:t>Çünkü insanı kendi benliği dışında bir varlığın </a:t>
          </a:r>
          <a:r>
            <a:rPr lang="tr-TR" sz="2400" b="1" dirty="0" err="1" smtClean="0"/>
            <a:t>ızdırabına</a:t>
          </a:r>
          <a:r>
            <a:rPr lang="tr-TR" sz="2600" b="1" dirty="0" smtClean="0"/>
            <a:t> dahil eden değerdir </a:t>
          </a:r>
          <a:r>
            <a:rPr lang="tr-TR" sz="2800" b="1" dirty="0" smtClean="0">
              <a:solidFill>
                <a:srgbClr val="7030A0"/>
              </a:solidFill>
            </a:rPr>
            <a:t>SEVGİ</a:t>
          </a:r>
          <a:endParaRPr lang="tr-TR" sz="2800" dirty="0">
            <a:solidFill>
              <a:srgbClr val="7030A0"/>
            </a:solidFill>
          </a:endParaRPr>
        </a:p>
      </dgm:t>
    </dgm:pt>
    <dgm:pt modelId="{A6BF350F-DF68-4DCB-B0D5-719E4F7CECC6}" type="parTrans" cxnId="{7E7C63A8-EE27-4707-AC80-ACC5FABB492B}">
      <dgm:prSet/>
      <dgm:spPr/>
      <dgm:t>
        <a:bodyPr/>
        <a:lstStyle/>
        <a:p>
          <a:endParaRPr lang="tr-TR"/>
        </a:p>
      </dgm:t>
    </dgm:pt>
    <dgm:pt modelId="{855E1C3F-27B6-4883-959B-7F076CCF3EC4}" type="sibTrans" cxnId="{7E7C63A8-EE27-4707-AC80-ACC5FABB492B}">
      <dgm:prSet/>
      <dgm:spPr/>
      <dgm:t>
        <a:bodyPr/>
        <a:lstStyle/>
        <a:p>
          <a:endParaRPr lang="tr-TR"/>
        </a:p>
      </dgm:t>
    </dgm:pt>
    <dgm:pt modelId="{736ED545-44D4-4CBE-8D00-2790F4066D13}">
      <dgm:prSet custT="1"/>
      <dgm:spPr/>
      <dgm:t>
        <a:bodyPr/>
        <a:lstStyle/>
        <a:p>
          <a:pPr algn="ctr" rtl="0"/>
          <a:r>
            <a:rPr lang="tr-TR" sz="2400" b="1" dirty="0" smtClean="0"/>
            <a:t>Aslında</a:t>
          </a:r>
          <a:r>
            <a:rPr lang="tr-TR" sz="2600" b="1" dirty="0" smtClean="0"/>
            <a:t> ‘ahlaklı’ diye nitelendirilebilecek tüm davranışların ve değerin temeli, var oluşun ana nüvesidir, </a:t>
          </a:r>
          <a:r>
            <a:rPr lang="tr-TR" sz="2800" b="1" dirty="0" smtClean="0">
              <a:solidFill>
                <a:srgbClr val="7030A0"/>
              </a:solidFill>
            </a:rPr>
            <a:t>SEVGİ</a:t>
          </a:r>
          <a:endParaRPr lang="tr-TR" sz="2800" dirty="0">
            <a:solidFill>
              <a:srgbClr val="7030A0"/>
            </a:solidFill>
          </a:endParaRPr>
        </a:p>
      </dgm:t>
    </dgm:pt>
    <dgm:pt modelId="{5C95EBCC-CD47-48F3-B25B-29D640097326}" type="parTrans" cxnId="{7CCF56AD-6130-4147-98F6-2857C8DE0E4D}">
      <dgm:prSet/>
      <dgm:spPr/>
      <dgm:t>
        <a:bodyPr/>
        <a:lstStyle/>
        <a:p>
          <a:endParaRPr lang="tr-TR"/>
        </a:p>
      </dgm:t>
    </dgm:pt>
    <dgm:pt modelId="{C9FA29AC-B28A-4076-B394-19C0C851AE34}" type="sibTrans" cxnId="{7CCF56AD-6130-4147-98F6-2857C8DE0E4D}">
      <dgm:prSet/>
      <dgm:spPr/>
      <dgm:t>
        <a:bodyPr/>
        <a:lstStyle/>
        <a:p>
          <a:endParaRPr lang="tr-TR"/>
        </a:p>
      </dgm:t>
    </dgm:pt>
    <dgm:pt modelId="{2887BAF9-8097-449A-A861-B886FBB229CC}" type="pres">
      <dgm:prSet presAssocID="{34836EF4-F2C3-4BF0-A3E6-4B2CD563A5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1BFC14-1A2B-48C1-A994-9DC271010965}" type="pres">
      <dgm:prSet presAssocID="{7EFA7315-2E74-462C-93C5-B11517FC1315}" presName="parentText" presStyleLbl="node1" presStyleIdx="0" presStyleCnt="3" custLinFactY="-4577" custLinFactNeighborX="-31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8A2D51-D9DF-4B06-B5DA-604D50C6A4A9}" type="pres">
      <dgm:prSet presAssocID="{A282E4FF-EBAB-4DEC-AF3F-C57266EB23F5}" presName="spacer" presStyleCnt="0"/>
      <dgm:spPr/>
    </dgm:pt>
    <dgm:pt modelId="{0FB2A303-D9CF-45AC-909D-C3FF1DDB418D}" type="pres">
      <dgm:prSet presAssocID="{413D2101-819F-4806-A4F3-9A3E767751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AA98A-4148-4CB9-B0E3-AAD9A3B329EF}" type="pres">
      <dgm:prSet presAssocID="{855E1C3F-27B6-4883-959B-7F076CCF3EC4}" presName="spacer" presStyleCnt="0"/>
      <dgm:spPr/>
    </dgm:pt>
    <dgm:pt modelId="{DB0F5528-EC26-4EB5-8432-52645E15132A}" type="pres">
      <dgm:prSet presAssocID="{736ED545-44D4-4CBE-8D00-2790F4066D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899819-904A-4EDB-B187-C90B45B38E57}" type="presOf" srcId="{7EFA7315-2E74-462C-93C5-B11517FC1315}" destId="{6A1BFC14-1A2B-48C1-A994-9DC271010965}" srcOrd="0" destOrd="0" presId="urn:microsoft.com/office/officeart/2005/8/layout/vList2"/>
    <dgm:cxn modelId="{03E87AE8-63C6-4323-A1BC-8E80FAC60E03}" type="presOf" srcId="{34836EF4-F2C3-4BF0-A3E6-4B2CD563A5F1}" destId="{2887BAF9-8097-449A-A861-B886FBB229CC}" srcOrd="0" destOrd="0" presId="urn:microsoft.com/office/officeart/2005/8/layout/vList2"/>
    <dgm:cxn modelId="{7CCF56AD-6130-4147-98F6-2857C8DE0E4D}" srcId="{34836EF4-F2C3-4BF0-A3E6-4B2CD563A5F1}" destId="{736ED545-44D4-4CBE-8D00-2790F4066D13}" srcOrd="2" destOrd="0" parTransId="{5C95EBCC-CD47-48F3-B25B-29D640097326}" sibTransId="{C9FA29AC-B28A-4076-B394-19C0C851AE34}"/>
    <dgm:cxn modelId="{7E7C63A8-EE27-4707-AC80-ACC5FABB492B}" srcId="{34836EF4-F2C3-4BF0-A3E6-4B2CD563A5F1}" destId="{413D2101-819F-4806-A4F3-9A3E76775173}" srcOrd="1" destOrd="0" parTransId="{A6BF350F-DF68-4DCB-B0D5-719E4F7CECC6}" sibTransId="{855E1C3F-27B6-4883-959B-7F076CCF3EC4}"/>
    <dgm:cxn modelId="{5A2DB86C-9390-4A45-A0DB-39C28FB62187}" type="presOf" srcId="{413D2101-819F-4806-A4F3-9A3E76775173}" destId="{0FB2A303-D9CF-45AC-909D-C3FF1DDB418D}" srcOrd="0" destOrd="0" presId="urn:microsoft.com/office/officeart/2005/8/layout/vList2"/>
    <dgm:cxn modelId="{B285E5E7-7F48-427C-A18C-2B6049B565F1}" srcId="{34836EF4-F2C3-4BF0-A3E6-4B2CD563A5F1}" destId="{7EFA7315-2E74-462C-93C5-B11517FC1315}" srcOrd="0" destOrd="0" parTransId="{5F8C5DEF-1B59-4D7F-9A48-FCC0237D9AA8}" sibTransId="{A282E4FF-EBAB-4DEC-AF3F-C57266EB23F5}"/>
    <dgm:cxn modelId="{66EE22B5-D2DF-486E-8B0A-7596A75F814E}" type="presOf" srcId="{736ED545-44D4-4CBE-8D00-2790F4066D13}" destId="{DB0F5528-EC26-4EB5-8432-52645E15132A}" srcOrd="0" destOrd="0" presId="urn:microsoft.com/office/officeart/2005/8/layout/vList2"/>
    <dgm:cxn modelId="{0CB371C7-D227-4F65-BBC6-B6A277461533}" type="presParOf" srcId="{2887BAF9-8097-449A-A861-B886FBB229CC}" destId="{6A1BFC14-1A2B-48C1-A994-9DC271010965}" srcOrd="0" destOrd="0" presId="urn:microsoft.com/office/officeart/2005/8/layout/vList2"/>
    <dgm:cxn modelId="{1917D71D-619F-43D0-8EC5-2CA46F324BD7}" type="presParOf" srcId="{2887BAF9-8097-449A-A861-B886FBB229CC}" destId="{868A2D51-D9DF-4B06-B5DA-604D50C6A4A9}" srcOrd="1" destOrd="0" presId="urn:microsoft.com/office/officeart/2005/8/layout/vList2"/>
    <dgm:cxn modelId="{92274835-DAE4-41B5-9CE1-71538E3F2112}" type="presParOf" srcId="{2887BAF9-8097-449A-A861-B886FBB229CC}" destId="{0FB2A303-D9CF-45AC-909D-C3FF1DDB418D}" srcOrd="2" destOrd="0" presId="urn:microsoft.com/office/officeart/2005/8/layout/vList2"/>
    <dgm:cxn modelId="{15D7F44E-C22B-400F-AEF6-A8F602906C51}" type="presParOf" srcId="{2887BAF9-8097-449A-A861-B886FBB229CC}" destId="{86FAA98A-4148-4CB9-B0E3-AAD9A3B329EF}" srcOrd="3" destOrd="0" presId="urn:microsoft.com/office/officeart/2005/8/layout/vList2"/>
    <dgm:cxn modelId="{2E26FB38-2AD0-4FB2-B4DD-86809B961E71}" type="presParOf" srcId="{2887BAF9-8097-449A-A861-B886FBB229CC}" destId="{DB0F5528-EC26-4EB5-8432-52645E1513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D1732F-4304-4397-9DD8-328ADF59206A}" type="doc">
      <dgm:prSet loTypeId="urn:microsoft.com/office/officeart/2005/8/layout/vList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tr-TR"/>
        </a:p>
      </dgm:t>
    </dgm:pt>
    <dgm:pt modelId="{E7A860F2-1977-4AF5-A0F4-14BAABC42585}">
      <dgm:prSet custT="1"/>
      <dgm:spPr/>
      <dgm:t>
        <a:bodyPr/>
        <a:lstStyle/>
        <a:p>
          <a:pPr rtl="0"/>
          <a:r>
            <a:rPr lang="tr-TR" sz="2400" b="1" dirty="0" smtClean="0"/>
            <a:t>Kendim olmak beni mutlu ediyor. Kendimi seviyorum.</a:t>
          </a:r>
          <a:endParaRPr lang="tr-TR" sz="2400" dirty="0"/>
        </a:p>
      </dgm:t>
    </dgm:pt>
    <dgm:pt modelId="{CE806F3C-15F1-4B33-B5A2-DE28FDB42753}" type="parTrans" cxnId="{607396E5-605E-428E-AD32-70B3ABF90D4B}">
      <dgm:prSet/>
      <dgm:spPr/>
      <dgm:t>
        <a:bodyPr/>
        <a:lstStyle/>
        <a:p>
          <a:endParaRPr lang="tr-TR"/>
        </a:p>
      </dgm:t>
    </dgm:pt>
    <dgm:pt modelId="{7EA34D02-EFD9-4EE7-A290-724B8DB7024D}" type="sibTrans" cxnId="{607396E5-605E-428E-AD32-70B3ABF90D4B}">
      <dgm:prSet/>
      <dgm:spPr/>
      <dgm:t>
        <a:bodyPr/>
        <a:lstStyle/>
        <a:p>
          <a:endParaRPr lang="tr-TR"/>
        </a:p>
      </dgm:t>
    </dgm:pt>
    <dgm:pt modelId="{A8F1C84E-5AD1-4D8A-9777-CCA935491D35}" type="pres">
      <dgm:prSet presAssocID="{74D1732F-4304-4397-9DD8-328ADF592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1A2A91-0B15-4D70-AB12-4352DA144EA1}" type="pres">
      <dgm:prSet presAssocID="{E7A860F2-1977-4AF5-A0F4-14BAABC42585}" presName="parentText" presStyleLbl="node1" presStyleIdx="0" presStyleCnt="1" custScaleY="282442" custLinFactNeighborX="-23135" custLinFactNeighborY="130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7396E5-605E-428E-AD32-70B3ABF90D4B}" srcId="{74D1732F-4304-4397-9DD8-328ADF59206A}" destId="{E7A860F2-1977-4AF5-A0F4-14BAABC42585}" srcOrd="0" destOrd="0" parTransId="{CE806F3C-15F1-4B33-B5A2-DE28FDB42753}" sibTransId="{7EA34D02-EFD9-4EE7-A290-724B8DB7024D}"/>
    <dgm:cxn modelId="{A5541668-7316-4BB3-A281-374DC72570BE}" type="presOf" srcId="{E7A860F2-1977-4AF5-A0F4-14BAABC42585}" destId="{931A2A91-0B15-4D70-AB12-4352DA144EA1}" srcOrd="0" destOrd="0" presId="urn:microsoft.com/office/officeart/2005/8/layout/vList2"/>
    <dgm:cxn modelId="{810C6BF4-29F8-4D33-8E69-E523F8B137DF}" type="presOf" srcId="{74D1732F-4304-4397-9DD8-328ADF59206A}" destId="{A8F1C84E-5AD1-4D8A-9777-CCA935491D35}" srcOrd="0" destOrd="0" presId="urn:microsoft.com/office/officeart/2005/8/layout/vList2"/>
    <dgm:cxn modelId="{57D8E943-DEAE-45E1-B669-B55DBA6D7A78}" type="presParOf" srcId="{A8F1C84E-5AD1-4D8A-9777-CCA935491D35}" destId="{931A2A91-0B15-4D70-AB12-4352DA144E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A96A3F-12F4-4A47-A9E2-A684B2551910}" type="doc">
      <dgm:prSet loTypeId="urn:microsoft.com/office/officeart/2005/8/layout/hProcess6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AA44639-6BC7-4D73-A313-F1578ABA3D15}">
      <dgm:prSet custT="1"/>
      <dgm:spPr/>
      <dgm:t>
        <a:bodyPr/>
        <a:lstStyle/>
        <a:p>
          <a:pPr rtl="0"/>
          <a:r>
            <a:rPr lang="tr-TR" sz="3600" b="1" dirty="0" smtClean="0"/>
            <a:t>Ve…...…</a:t>
          </a:r>
          <a:endParaRPr lang="tr-TR" sz="3600" dirty="0"/>
        </a:p>
      </dgm:t>
    </dgm:pt>
    <dgm:pt modelId="{75A94B00-23FF-483F-B9F9-9965E874E27A}" type="parTrans" cxnId="{4D5D89B0-D4A2-4944-8466-02A4268E4364}">
      <dgm:prSet/>
      <dgm:spPr/>
      <dgm:t>
        <a:bodyPr/>
        <a:lstStyle/>
        <a:p>
          <a:endParaRPr lang="tr-TR"/>
        </a:p>
      </dgm:t>
    </dgm:pt>
    <dgm:pt modelId="{D1560A3C-4DDA-45E3-B0F8-4EF9B5FDF32B}" type="sibTrans" cxnId="{4D5D89B0-D4A2-4944-8466-02A4268E4364}">
      <dgm:prSet/>
      <dgm:spPr/>
      <dgm:t>
        <a:bodyPr/>
        <a:lstStyle/>
        <a:p>
          <a:endParaRPr lang="tr-TR"/>
        </a:p>
      </dgm:t>
    </dgm:pt>
    <dgm:pt modelId="{65B5779F-6F20-4E0A-B2CE-772A2A9A0228}" type="pres">
      <dgm:prSet presAssocID="{B2A96A3F-12F4-4A47-A9E2-A684B25519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F691FA-2004-42FF-BC69-CDDD3327A5A4}" type="pres">
      <dgm:prSet presAssocID="{5AA44639-6BC7-4D73-A313-F1578ABA3D15}" presName="compNode" presStyleCnt="0"/>
      <dgm:spPr/>
    </dgm:pt>
    <dgm:pt modelId="{60DCC7DF-9597-4DAD-855C-EB1E75B9E0E7}" type="pres">
      <dgm:prSet presAssocID="{5AA44639-6BC7-4D73-A313-F1578ABA3D15}" presName="noGeometry" presStyleCnt="0"/>
      <dgm:spPr/>
    </dgm:pt>
    <dgm:pt modelId="{EA285D50-7546-4E73-AC16-74EC4EA10908}" type="pres">
      <dgm:prSet presAssocID="{5AA44639-6BC7-4D73-A313-F1578ABA3D15}" presName="childTextVisible" presStyleLbl="bgAccFollowNode1" presStyleIdx="0" presStyleCnt="1">
        <dgm:presLayoutVars>
          <dgm:bulletEnabled val="1"/>
        </dgm:presLayoutVars>
      </dgm:prSet>
      <dgm:spPr/>
    </dgm:pt>
    <dgm:pt modelId="{242F3DA8-0BA8-4FAF-A1DA-5873936D4C83}" type="pres">
      <dgm:prSet presAssocID="{5AA44639-6BC7-4D73-A313-F1578ABA3D15}" presName="childTextHidden" presStyleLbl="bgAccFollowNode1" presStyleIdx="0" presStyleCnt="1"/>
      <dgm:spPr/>
    </dgm:pt>
    <dgm:pt modelId="{ED9B1BF1-1D82-44E6-B028-904B79A483B8}" type="pres">
      <dgm:prSet presAssocID="{5AA44639-6BC7-4D73-A313-F1578ABA3D1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5D89B0-D4A2-4944-8466-02A4268E4364}" srcId="{B2A96A3F-12F4-4A47-A9E2-A684B2551910}" destId="{5AA44639-6BC7-4D73-A313-F1578ABA3D15}" srcOrd="0" destOrd="0" parTransId="{75A94B00-23FF-483F-B9F9-9965E874E27A}" sibTransId="{D1560A3C-4DDA-45E3-B0F8-4EF9B5FDF32B}"/>
    <dgm:cxn modelId="{7A53A311-2BF7-4A4B-9DDA-F778B5DC06B1}" type="presOf" srcId="{5AA44639-6BC7-4D73-A313-F1578ABA3D15}" destId="{ED9B1BF1-1D82-44E6-B028-904B79A483B8}" srcOrd="0" destOrd="0" presId="urn:microsoft.com/office/officeart/2005/8/layout/hProcess6"/>
    <dgm:cxn modelId="{579170A0-D7C7-47A6-92B3-5C47E30E3B09}" type="presOf" srcId="{B2A96A3F-12F4-4A47-A9E2-A684B2551910}" destId="{65B5779F-6F20-4E0A-B2CE-772A2A9A0228}" srcOrd="0" destOrd="0" presId="urn:microsoft.com/office/officeart/2005/8/layout/hProcess6"/>
    <dgm:cxn modelId="{ED6C7AC6-7BDF-4EAA-AF59-5728FADDFFD1}" type="presParOf" srcId="{65B5779F-6F20-4E0A-B2CE-772A2A9A0228}" destId="{9EF691FA-2004-42FF-BC69-CDDD3327A5A4}" srcOrd="0" destOrd="0" presId="urn:microsoft.com/office/officeart/2005/8/layout/hProcess6"/>
    <dgm:cxn modelId="{A47BF7E7-E930-4884-A3D2-57C51CC01CC1}" type="presParOf" srcId="{9EF691FA-2004-42FF-BC69-CDDD3327A5A4}" destId="{60DCC7DF-9597-4DAD-855C-EB1E75B9E0E7}" srcOrd="0" destOrd="0" presId="urn:microsoft.com/office/officeart/2005/8/layout/hProcess6"/>
    <dgm:cxn modelId="{60353201-18E7-4FBB-8A8A-5D8F24B0BCDB}" type="presParOf" srcId="{9EF691FA-2004-42FF-BC69-CDDD3327A5A4}" destId="{EA285D50-7546-4E73-AC16-74EC4EA10908}" srcOrd="1" destOrd="0" presId="urn:microsoft.com/office/officeart/2005/8/layout/hProcess6"/>
    <dgm:cxn modelId="{2597E881-9DCC-4C18-A9DF-308943DAFC37}" type="presParOf" srcId="{9EF691FA-2004-42FF-BC69-CDDD3327A5A4}" destId="{242F3DA8-0BA8-4FAF-A1DA-5873936D4C83}" srcOrd="2" destOrd="0" presId="urn:microsoft.com/office/officeart/2005/8/layout/hProcess6"/>
    <dgm:cxn modelId="{8D9B7CE2-D278-4003-9613-FBC2D04379ED}" type="presParOf" srcId="{9EF691FA-2004-42FF-BC69-CDDD3327A5A4}" destId="{ED9B1BF1-1D82-44E6-B028-904B79A483B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A96A3F-12F4-4A47-A9E2-A684B2551910}" type="doc">
      <dgm:prSet loTypeId="urn:microsoft.com/office/officeart/2005/8/layout/hProcess11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AA44639-6BC7-4D73-A313-F1578ABA3D15}">
      <dgm:prSet custT="1"/>
      <dgm:spPr/>
      <dgm:t>
        <a:bodyPr/>
        <a:lstStyle/>
        <a:p>
          <a:pPr rtl="0"/>
          <a:r>
            <a:rPr lang="tr-TR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Ama bunun için…</a:t>
          </a:r>
          <a:endParaRPr lang="tr-TR" sz="36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5A94B00-23FF-483F-B9F9-9965E874E27A}" type="parTrans" cxnId="{4D5D89B0-D4A2-4944-8466-02A4268E4364}">
      <dgm:prSet/>
      <dgm:spPr/>
      <dgm:t>
        <a:bodyPr/>
        <a:lstStyle/>
        <a:p>
          <a:endParaRPr lang="tr-TR"/>
        </a:p>
      </dgm:t>
    </dgm:pt>
    <dgm:pt modelId="{D1560A3C-4DDA-45E3-B0F8-4EF9B5FDF32B}" type="sibTrans" cxnId="{4D5D89B0-D4A2-4944-8466-02A4268E4364}">
      <dgm:prSet/>
      <dgm:spPr/>
      <dgm:t>
        <a:bodyPr/>
        <a:lstStyle/>
        <a:p>
          <a:endParaRPr lang="tr-TR"/>
        </a:p>
      </dgm:t>
    </dgm:pt>
    <dgm:pt modelId="{F7AC49F8-F7CD-4BE2-834D-77527C4D77A3}">
      <dgm:prSet custT="1"/>
      <dgm:spPr/>
      <dgm:t>
        <a:bodyPr/>
        <a:lstStyle/>
        <a:p>
          <a:pPr rtl="0"/>
          <a:r>
            <a:rPr lang="tr-TR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Sevmeyi bilmek gerekir</a:t>
          </a:r>
          <a:endParaRPr lang="tr-TR" sz="36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43EDD15-5319-4ABF-9755-827FF65567F5}" type="parTrans" cxnId="{14EA9ABB-AEFB-4862-89F0-22EA667A5633}">
      <dgm:prSet/>
      <dgm:spPr/>
      <dgm:t>
        <a:bodyPr/>
        <a:lstStyle/>
        <a:p>
          <a:endParaRPr lang="tr-TR"/>
        </a:p>
      </dgm:t>
    </dgm:pt>
    <dgm:pt modelId="{2E3F851B-B700-471C-98A8-014FA266A8EE}" type="sibTrans" cxnId="{14EA9ABB-AEFB-4862-89F0-22EA667A5633}">
      <dgm:prSet/>
      <dgm:spPr/>
      <dgm:t>
        <a:bodyPr/>
        <a:lstStyle/>
        <a:p>
          <a:endParaRPr lang="tr-TR"/>
        </a:p>
      </dgm:t>
    </dgm:pt>
    <dgm:pt modelId="{B8731AC4-FC04-4164-845E-4FDCF86B315D}" type="pres">
      <dgm:prSet presAssocID="{B2A96A3F-12F4-4A47-A9E2-A684B2551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9FE04D-41D0-4FCF-8BF8-3BDCF78083F5}" type="pres">
      <dgm:prSet presAssocID="{B2A96A3F-12F4-4A47-A9E2-A684B2551910}" presName="arrow" presStyleLbl="bgShp" presStyleIdx="0" presStyleCnt="1"/>
      <dgm:spPr/>
    </dgm:pt>
    <dgm:pt modelId="{21787D68-6D95-4794-A7BF-792749FCAA88}" type="pres">
      <dgm:prSet presAssocID="{B2A96A3F-12F4-4A47-A9E2-A684B2551910}" presName="points" presStyleCnt="0"/>
      <dgm:spPr/>
    </dgm:pt>
    <dgm:pt modelId="{1B76225E-5ADF-42B8-BEF1-CBE9CAF3E775}" type="pres">
      <dgm:prSet presAssocID="{5AA44639-6BC7-4D73-A313-F1578ABA3D15}" presName="compositeA" presStyleCnt="0"/>
      <dgm:spPr/>
    </dgm:pt>
    <dgm:pt modelId="{864CB047-C231-450E-9884-68D39C70C79C}" type="pres">
      <dgm:prSet presAssocID="{5AA44639-6BC7-4D73-A313-F1578ABA3D15}" presName="textA" presStyleLbl="revTx" presStyleIdx="0" presStyleCnt="2" custFlipHor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417310-8326-4C69-A39C-7ADE37AD79E6}" type="pres">
      <dgm:prSet presAssocID="{5AA44639-6BC7-4D73-A313-F1578ABA3D15}" presName="circleA" presStyleLbl="node1" presStyleIdx="0" presStyleCnt="2"/>
      <dgm:spPr/>
    </dgm:pt>
    <dgm:pt modelId="{17903D81-134B-464F-A85C-A6F2A7491436}" type="pres">
      <dgm:prSet presAssocID="{5AA44639-6BC7-4D73-A313-F1578ABA3D15}" presName="spaceA" presStyleCnt="0"/>
      <dgm:spPr/>
    </dgm:pt>
    <dgm:pt modelId="{C990DC3B-FC2E-4657-9839-F34D21A34D4B}" type="pres">
      <dgm:prSet presAssocID="{D1560A3C-4DDA-45E3-B0F8-4EF9B5FDF32B}" presName="space" presStyleCnt="0"/>
      <dgm:spPr/>
    </dgm:pt>
    <dgm:pt modelId="{359E5D77-AAD6-4A94-B8C6-3780A31467E7}" type="pres">
      <dgm:prSet presAssocID="{F7AC49F8-F7CD-4BE2-834D-77527C4D77A3}" presName="compositeB" presStyleCnt="0"/>
      <dgm:spPr/>
    </dgm:pt>
    <dgm:pt modelId="{44C2449A-BBA4-4A84-8557-66ED040C15F8}" type="pres">
      <dgm:prSet presAssocID="{F7AC49F8-F7CD-4BE2-834D-77527C4D77A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4A33D4-26D2-46AA-A1C1-5953CB61B557}" type="pres">
      <dgm:prSet presAssocID="{F7AC49F8-F7CD-4BE2-834D-77527C4D77A3}" presName="circleB" presStyleLbl="node1" presStyleIdx="1" presStyleCnt="2"/>
      <dgm:spPr/>
    </dgm:pt>
    <dgm:pt modelId="{B5361DF6-027C-4E9B-93B6-8970C0662F17}" type="pres">
      <dgm:prSet presAssocID="{F7AC49F8-F7CD-4BE2-834D-77527C4D77A3}" presName="spaceB" presStyleCnt="0"/>
      <dgm:spPr/>
    </dgm:pt>
  </dgm:ptLst>
  <dgm:cxnLst>
    <dgm:cxn modelId="{14EA9ABB-AEFB-4862-89F0-22EA667A5633}" srcId="{B2A96A3F-12F4-4A47-A9E2-A684B2551910}" destId="{F7AC49F8-F7CD-4BE2-834D-77527C4D77A3}" srcOrd="1" destOrd="0" parTransId="{F43EDD15-5319-4ABF-9755-827FF65567F5}" sibTransId="{2E3F851B-B700-471C-98A8-014FA266A8EE}"/>
    <dgm:cxn modelId="{4D5D89B0-D4A2-4944-8466-02A4268E4364}" srcId="{B2A96A3F-12F4-4A47-A9E2-A684B2551910}" destId="{5AA44639-6BC7-4D73-A313-F1578ABA3D15}" srcOrd="0" destOrd="0" parTransId="{75A94B00-23FF-483F-B9F9-9965E874E27A}" sibTransId="{D1560A3C-4DDA-45E3-B0F8-4EF9B5FDF32B}"/>
    <dgm:cxn modelId="{763E5C6D-AE73-486C-BE33-0205221661CA}" type="presOf" srcId="{5AA44639-6BC7-4D73-A313-F1578ABA3D15}" destId="{864CB047-C231-450E-9884-68D39C70C79C}" srcOrd="0" destOrd="0" presId="urn:microsoft.com/office/officeart/2005/8/layout/hProcess11"/>
    <dgm:cxn modelId="{A59F6FAE-5AF2-4FF0-80F1-4CE7D3D195E1}" type="presOf" srcId="{B2A96A3F-12F4-4A47-A9E2-A684B2551910}" destId="{B8731AC4-FC04-4164-845E-4FDCF86B315D}" srcOrd="0" destOrd="0" presId="urn:microsoft.com/office/officeart/2005/8/layout/hProcess11"/>
    <dgm:cxn modelId="{DDF64B5E-6A85-4CEB-9B8C-0B30C8024AE2}" type="presOf" srcId="{F7AC49F8-F7CD-4BE2-834D-77527C4D77A3}" destId="{44C2449A-BBA4-4A84-8557-66ED040C15F8}" srcOrd="0" destOrd="0" presId="urn:microsoft.com/office/officeart/2005/8/layout/hProcess11"/>
    <dgm:cxn modelId="{8600E2C8-50FE-415C-8277-1658468A672D}" type="presParOf" srcId="{B8731AC4-FC04-4164-845E-4FDCF86B315D}" destId="{9D9FE04D-41D0-4FCF-8BF8-3BDCF78083F5}" srcOrd="0" destOrd="0" presId="urn:microsoft.com/office/officeart/2005/8/layout/hProcess11"/>
    <dgm:cxn modelId="{F665DEBE-AD92-410F-9F5B-BDCAC9429014}" type="presParOf" srcId="{B8731AC4-FC04-4164-845E-4FDCF86B315D}" destId="{21787D68-6D95-4794-A7BF-792749FCAA88}" srcOrd="1" destOrd="0" presId="urn:microsoft.com/office/officeart/2005/8/layout/hProcess11"/>
    <dgm:cxn modelId="{AFA229B6-F013-4FCF-B38A-ADD072920309}" type="presParOf" srcId="{21787D68-6D95-4794-A7BF-792749FCAA88}" destId="{1B76225E-5ADF-42B8-BEF1-CBE9CAF3E775}" srcOrd="0" destOrd="0" presId="urn:microsoft.com/office/officeart/2005/8/layout/hProcess11"/>
    <dgm:cxn modelId="{E0D39723-DDEA-440A-B532-9D00B3FF7EDE}" type="presParOf" srcId="{1B76225E-5ADF-42B8-BEF1-CBE9CAF3E775}" destId="{864CB047-C231-450E-9884-68D39C70C79C}" srcOrd="0" destOrd="0" presId="urn:microsoft.com/office/officeart/2005/8/layout/hProcess11"/>
    <dgm:cxn modelId="{69E1D37B-87BA-4B12-9035-DB94B488296C}" type="presParOf" srcId="{1B76225E-5ADF-42B8-BEF1-CBE9CAF3E775}" destId="{4F417310-8326-4C69-A39C-7ADE37AD79E6}" srcOrd="1" destOrd="0" presId="urn:microsoft.com/office/officeart/2005/8/layout/hProcess11"/>
    <dgm:cxn modelId="{312440E2-E8F6-49EA-904B-FD790967A269}" type="presParOf" srcId="{1B76225E-5ADF-42B8-BEF1-CBE9CAF3E775}" destId="{17903D81-134B-464F-A85C-A6F2A7491436}" srcOrd="2" destOrd="0" presId="urn:microsoft.com/office/officeart/2005/8/layout/hProcess11"/>
    <dgm:cxn modelId="{11E6DF23-7CE6-45DA-B471-CCC25DCD7915}" type="presParOf" srcId="{21787D68-6D95-4794-A7BF-792749FCAA88}" destId="{C990DC3B-FC2E-4657-9839-F34D21A34D4B}" srcOrd="1" destOrd="0" presId="urn:microsoft.com/office/officeart/2005/8/layout/hProcess11"/>
    <dgm:cxn modelId="{AAC20A27-B049-4B0D-BAD2-0462E6D16DBF}" type="presParOf" srcId="{21787D68-6D95-4794-A7BF-792749FCAA88}" destId="{359E5D77-AAD6-4A94-B8C6-3780A31467E7}" srcOrd="2" destOrd="0" presId="urn:microsoft.com/office/officeart/2005/8/layout/hProcess11"/>
    <dgm:cxn modelId="{24E96086-882A-4552-87B1-594CF964C8B7}" type="presParOf" srcId="{359E5D77-AAD6-4A94-B8C6-3780A31467E7}" destId="{44C2449A-BBA4-4A84-8557-66ED040C15F8}" srcOrd="0" destOrd="0" presId="urn:microsoft.com/office/officeart/2005/8/layout/hProcess11"/>
    <dgm:cxn modelId="{E8160345-DBE1-4587-92C5-8307D4574C71}" type="presParOf" srcId="{359E5D77-AAD6-4A94-B8C6-3780A31467E7}" destId="{0D4A33D4-26D2-46AA-A1C1-5953CB61B557}" srcOrd="1" destOrd="0" presId="urn:microsoft.com/office/officeart/2005/8/layout/hProcess11"/>
    <dgm:cxn modelId="{DAC9789F-9BFD-4BF6-A9BF-C3655F9281E1}" type="presParOf" srcId="{359E5D77-AAD6-4A94-B8C6-3780A31467E7}" destId="{B5361DF6-027C-4E9B-93B6-8970C0662F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0BD8F0C-34D9-47B5-B4D7-454B1F86B84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4F030C4-CD35-4F94-A9A9-F6E6D08943EC}">
      <dgm:prSet custT="1"/>
      <dgm:spPr/>
      <dgm:t>
        <a:bodyPr/>
        <a:lstStyle/>
        <a:p>
          <a:pPr rtl="0"/>
          <a:r>
            <a:rPr lang="tr-TR" sz="2400" dirty="0" smtClean="0"/>
            <a:t>«eğer türü sevgi»           beklentileri vardır, </a:t>
          </a:r>
          <a:r>
            <a:rPr lang="tr-TR" sz="2400" dirty="0" smtClean="0"/>
            <a:t>bencildir.</a:t>
          </a:r>
          <a:endParaRPr lang="tr-TR" sz="2400" dirty="0"/>
        </a:p>
      </dgm:t>
    </dgm:pt>
    <dgm:pt modelId="{C46A6820-E39F-47E0-B887-91CF8E196BF3}" type="parTrans" cxnId="{6FC2B9F2-FB75-4A52-A2BF-4F5A2EC6023F}">
      <dgm:prSet/>
      <dgm:spPr/>
      <dgm:t>
        <a:bodyPr/>
        <a:lstStyle/>
        <a:p>
          <a:endParaRPr lang="tr-TR"/>
        </a:p>
      </dgm:t>
    </dgm:pt>
    <dgm:pt modelId="{CFC3030B-B280-4637-8A2F-B1B34432F608}" type="sibTrans" cxnId="{6FC2B9F2-FB75-4A52-A2BF-4F5A2EC6023F}">
      <dgm:prSet/>
      <dgm:spPr/>
      <dgm:t>
        <a:bodyPr/>
        <a:lstStyle/>
        <a:p>
          <a:endParaRPr lang="tr-TR"/>
        </a:p>
      </dgm:t>
    </dgm:pt>
    <dgm:pt modelId="{897B7052-EBE0-4EE6-B09F-01FBF8662964}">
      <dgm:prSet custT="1"/>
      <dgm:spPr/>
      <dgm:t>
        <a:bodyPr/>
        <a:lstStyle/>
        <a:p>
          <a:pPr rtl="0"/>
          <a:r>
            <a:rPr lang="tr-TR" sz="2400" dirty="0" smtClean="0"/>
            <a:t>«çünkü türü sevgi»           bir nitelik, bir başarı vardır, kabul </a:t>
          </a:r>
          <a:r>
            <a:rPr lang="tr-TR" sz="2400" dirty="0" smtClean="0"/>
            <a:t>edilebilir.</a:t>
          </a:r>
          <a:endParaRPr lang="tr-TR" sz="2400" dirty="0"/>
        </a:p>
      </dgm:t>
    </dgm:pt>
    <dgm:pt modelId="{36E3A324-03C4-45C0-8B16-2C37D26357BE}" type="parTrans" cxnId="{13BC1A6B-4703-44B5-ADCE-2A3AE23DB034}">
      <dgm:prSet/>
      <dgm:spPr/>
      <dgm:t>
        <a:bodyPr/>
        <a:lstStyle/>
        <a:p>
          <a:endParaRPr lang="tr-TR"/>
        </a:p>
      </dgm:t>
    </dgm:pt>
    <dgm:pt modelId="{7ED05552-190F-4B1C-8A5E-957A59A42C8B}" type="sibTrans" cxnId="{13BC1A6B-4703-44B5-ADCE-2A3AE23DB034}">
      <dgm:prSet/>
      <dgm:spPr/>
      <dgm:t>
        <a:bodyPr/>
        <a:lstStyle/>
        <a:p>
          <a:endParaRPr lang="tr-TR"/>
        </a:p>
      </dgm:t>
    </dgm:pt>
    <dgm:pt modelId="{7D53A65F-96B6-4492-95BF-273BB452018D}">
      <dgm:prSet custT="1"/>
      <dgm:spPr/>
      <dgm:t>
        <a:bodyPr/>
        <a:lstStyle/>
        <a:p>
          <a:pPr rtl="0"/>
          <a:r>
            <a:rPr lang="tr-TR" sz="2400" dirty="0" smtClean="0"/>
            <a:t>«rağmen türü </a:t>
          </a:r>
          <a:r>
            <a:rPr lang="tr-TR" sz="2400" dirty="0" smtClean="0"/>
            <a:t>sevgi»              </a:t>
          </a:r>
          <a:r>
            <a:rPr lang="tr-TR" sz="2400" dirty="0" smtClean="0"/>
            <a:t>olmasına ya da olmamasına bakmaz, yürekleri ısıtandır.</a:t>
          </a:r>
          <a:endParaRPr lang="tr-TR" sz="2400" dirty="0"/>
        </a:p>
      </dgm:t>
    </dgm:pt>
    <dgm:pt modelId="{3C52C0DD-4EE3-46A3-AE44-58498271F256}" type="parTrans" cxnId="{4BC49E24-9706-456B-92DA-65664DDBB040}">
      <dgm:prSet/>
      <dgm:spPr/>
      <dgm:t>
        <a:bodyPr/>
        <a:lstStyle/>
        <a:p>
          <a:endParaRPr lang="tr-TR"/>
        </a:p>
      </dgm:t>
    </dgm:pt>
    <dgm:pt modelId="{EDEC0C20-E9BB-4C44-8E5C-3A20F29BDFE3}" type="sibTrans" cxnId="{4BC49E24-9706-456B-92DA-65664DDBB040}">
      <dgm:prSet/>
      <dgm:spPr/>
      <dgm:t>
        <a:bodyPr/>
        <a:lstStyle/>
        <a:p>
          <a:endParaRPr lang="tr-TR"/>
        </a:p>
      </dgm:t>
    </dgm:pt>
    <dgm:pt modelId="{BA7D24DA-D236-491C-B147-4A3419FC2F4C}" type="pres">
      <dgm:prSet presAssocID="{A0BD8F0C-34D9-47B5-B4D7-454B1F86B8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2522D1-9811-485B-853E-719C70D476B1}" type="pres">
      <dgm:prSet presAssocID="{E4F030C4-CD35-4F94-A9A9-F6E6D08943EC}" presName="parentLin" presStyleCnt="0"/>
      <dgm:spPr/>
    </dgm:pt>
    <dgm:pt modelId="{66EB2002-28E8-44CC-B523-87708E66A46A}" type="pres">
      <dgm:prSet presAssocID="{E4F030C4-CD35-4F94-A9A9-F6E6D08943E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24803A3-0F7B-4E5B-9DB0-269121505727}" type="pres">
      <dgm:prSet presAssocID="{E4F030C4-CD35-4F94-A9A9-F6E6D08943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47AE00-747B-4D5A-A971-33D1CAE20B42}" type="pres">
      <dgm:prSet presAssocID="{E4F030C4-CD35-4F94-A9A9-F6E6D08943EC}" presName="negativeSpace" presStyleCnt="0"/>
      <dgm:spPr/>
    </dgm:pt>
    <dgm:pt modelId="{7A6FF93F-199A-4A5C-8743-E6280C46A326}" type="pres">
      <dgm:prSet presAssocID="{E4F030C4-CD35-4F94-A9A9-F6E6D08943EC}" presName="childText" presStyleLbl="conFgAcc1" presStyleIdx="0" presStyleCnt="3">
        <dgm:presLayoutVars>
          <dgm:bulletEnabled val="1"/>
        </dgm:presLayoutVars>
      </dgm:prSet>
      <dgm:spPr/>
    </dgm:pt>
    <dgm:pt modelId="{1E0EA37E-EF81-4EFF-8E65-E2DF35BDB4D7}" type="pres">
      <dgm:prSet presAssocID="{CFC3030B-B280-4637-8A2F-B1B34432F608}" presName="spaceBetweenRectangles" presStyleCnt="0"/>
      <dgm:spPr/>
    </dgm:pt>
    <dgm:pt modelId="{E71CD087-901F-48CA-9F43-362ECF3F68ED}" type="pres">
      <dgm:prSet presAssocID="{897B7052-EBE0-4EE6-B09F-01FBF8662964}" presName="parentLin" presStyleCnt="0"/>
      <dgm:spPr/>
    </dgm:pt>
    <dgm:pt modelId="{DCBFE303-B8BD-4D80-9EA8-07A05D38B6ED}" type="pres">
      <dgm:prSet presAssocID="{897B7052-EBE0-4EE6-B09F-01FBF8662964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FCBDDD32-1866-4FEC-8429-35BE6407AF48}" type="pres">
      <dgm:prSet presAssocID="{897B7052-EBE0-4EE6-B09F-01FBF86629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4ABEB2-7D37-46CC-B7EE-D3641B830507}" type="pres">
      <dgm:prSet presAssocID="{897B7052-EBE0-4EE6-B09F-01FBF8662964}" presName="negativeSpace" presStyleCnt="0"/>
      <dgm:spPr/>
    </dgm:pt>
    <dgm:pt modelId="{ECCA8B17-7CAB-40FF-B3F4-9B4F660B856E}" type="pres">
      <dgm:prSet presAssocID="{897B7052-EBE0-4EE6-B09F-01FBF8662964}" presName="childText" presStyleLbl="conFgAcc1" presStyleIdx="1" presStyleCnt="3">
        <dgm:presLayoutVars>
          <dgm:bulletEnabled val="1"/>
        </dgm:presLayoutVars>
      </dgm:prSet>
      <dgm:spPr/>
    </dgm:pt>
    <dgm:pt modelId="{B16A3F28-ED75-43D7-B7A4-A1DC40B4CF9A}" type="pres">
      <dgm:prSet presAssocID="{7ED05552-190F-4B1C-8A5E-957A59A42C8B}" presName="spaceBetweenRectangles" presStyleCnt="0"/>
      <dgm:spPr/>
    </dgm:pt>
    <dgm:pt modelId="{503CF3B9-5615-4A24-9C7B-A74358347A9F}" type="pres">
      <dgm:prSet presAssocID="{7D53A65F-96B6-4492-95BF-273BB452018D}" presName="parentLin" presStyleCnt="0"/>
      <dgm:spPr/>
    </dgm:pt>
    <dgm:pt modelId="{4732501C-EA0F-428E-9A78-77884E01E012}" type="pres">
      <dgm:prSet presAssocID="{7D53A65F-96B6-4492-95BF-273BB452018D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E92A1005-6298-4127-8670-151AA77C70D8}" type="pres">
      <dgm:prSet presAssocID="{7D53A65F-96B6-4492-95BF-273BB452018D}" presName="parentText" presStyleLbl="node1" presStyleIdx="2" presStyleCnt="3" custScaleY="13459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37B0E1-47E7-4E92-8657-BC3E8F374FEF}" type="pres">
      <dgm:prSet presAssocID="{7D53A65F-96B6-4492-95BF-273BB452018D}" presName="negativeSpace" presStyleCnt="0"/>
      <dgm:spPr/>
    </dgm:pt>
    <dgm:pt modelId="{5157C780-89E4-4EC8-83A8-6B8251BB91A0}" type="pres">
      <dgm:prSet presAssocID="{7D53A65F-96B6-4492-95BF-273BB452018D}" presName="childText" presStyleLbl="conFgAcc1" presStyleIdx="2" presStyleCnt="3" custLinFactNeighborX="885" custLinFactNeighborY="34952">
        <dgm:presLayoutVars>
          <dgm:bulletEnabled val="1"/>
        </dgm:presLayoutVars>
      </dgm:prSet>
      <dgm:spPr/>
    </dgm:pt>
  </dgm:ptLst>
  <dgm:cxnLst>
    <dgm:cxn modelId="{BEF6B220-CEC2-4F51-B514-5436FA9427DC}" type="presOf" srcId="{E4F030C4-CD35-4F94-A9A9-F6E6D08943EC}" destId="{66EB2002-28E8-44CC-B523-87708E66A46A}" srcOrd="0" destOrd="0" presId="urn:microsoft.com/office/officeart/2005/8/layout/list1"/>
    <dgm:cxn modelId="{7EF1BAF5-51E2-473E-917E-DB14D23E1CB2}" type="presOf" srcId="{897B7052-EBE0-4EE6-B09F-01FBF8662964}" destId="{FCBDDD32-1866-4FEC-8429-35BE6407AF48}" srcOrd="1" destOrd="0" presId="urn:microsoft.com/office/officeart/2005/8/layout/list1"/>
    <dgm:cxn modelId="{33CC2666-0902-460D-BEA8-694E932E2038}" type="presOf" srcId="{A0BD8F0C-34D9-47B5-B4D7-454B1F86B845}" destId="{BA7D24DA-D236-491C-B147-4A3419FC2F4C}" srcOrd="0" destOrd="0" presId="urn:microsoft.com/office/officeart/2005/8/layout/list1"/>
    <dgm:cxn modelId="{D168558C-A545-414E-9191-BE3CB57665C7}" type="presOf" srcId="{E4F030C4-CD35-4F94-A9A9-F6E6D08943EC}" destId="{524803A3-0F7B-4E5B-9DB0-269121505727}" srcOrd="1" destOrd="0" presId="urn:microsoft.com/office/officeart/2005/8/layout/list1"/>
    <dgm:cxn modelId="{13BC1A6B-4703-44B5-ADCE-2A3AE23DB034}" srcId="{A0BD8F0C-34D9-47B5-B4D7-454B1F86B845}" destId="{897B7052-EBE0-4EE6-B09F-01FBF8662964}" srcOrd="1" destOrd="0" parTransId="{36E3A324-03C4-45C0-8B16-2C37D26357BE}" sibTransId="{7ED05552-190F-4B1C-8A5E-957A59A42C8B}"/>
    <dgm:cxn modelId="{0EC918E3-4E9A-477B-A176-0A059FE97BF1}" type="presOf" srcId="{7D53A65F-96B6-4492-95BF-273BB452018D}" destId="{4732501C-EA0F-428E-9A78-77884E01E012}" srcOrd="0" destOrd="0" presId="urn:microsoft.com/office/officeart/2005/8/layout/list1"/>
    <dgm:cxn modelId="{7818724D-AF3A-4B59-B21F-4D9185703571}" type="presOf" srcId="{897B7052-EBE0-4EE6-B09F-01FBF8662964}" destId="{DCBFE303-B8BD-4D80-9EA8-07A05D38B6ED}" srcOrd="0" destOrd="0" presId="urn:microsoft.com/office/officeart/2005/8/layout/list1"/>
    <dgm:cxn modelId="{6FC2B9F2-FB75-4A52-A2BF-4F5A2EC6023F}" srcId="{A0BD8F0C-34D9-47B5-B4D7-454B1F86B845}" destId="{E4F030C4-CD35-4F94-A9A9-F6E6D08943EC}" srcOrd="0" destOrd="0" parTransId="{C46A6820-E39F-47E0-B887-91CF8E196BF3}" sibTransId="{CFC3030B-B280-4637-8A2F-B1B34432F608}"/>
    <dgm:cxn modelId="{D9A4FC98-7F4E-4A3A-82D6-CFCE726D876C}" type="presOf" srcId="{7D53A65F-96B6-4492-95BF-273BB452018D}" destId="{E92A1005-6298-4127-8670-151AA77C70D8}" srcOrd="1" destOrd="0" presId="urn:microsoft.com/office/officeart/2005/8/layout/list1"/>
    <dgm:cxn modelId="{4BC49E24-9706-456B-92DA-65664DDBB040}" srcId="{A0BD8F0C-34D9-47B5-B4D7-454B1F86B845}" destId="{7D53A65F-96B6-4492-95BF-273BB452018D}" srcOrd="2" destOrd="0" parTransId="{3C52C0DD-4EE3-46A3-AE44-58498271F256}" sibTransId="{EDEC0C20-E9BB-4C44-8E5C-3A20F29BDFE3}"/>
    <dgm:cxn modelId="{436756EB-2A16-4CB5-8984-644EE967AD28}" type="presParOf" srcId="{BA7D24DA-D236-491C-B147-4A3419FC2F4C}" destId="{D82522D1-9811-485B-853E-719C70D476B1}" srcOrd="0" destOrd="0" presId="urn:microsoft.com/office/officeart/2005/8/layout/list1"/>
    <dgm:cxn modelId="{F1A4654C-40BE-446F-B23A-46CED8792ECE}" type="presParOf" srcId="{D82522D1-9811-485B-853E-719C70D476B1}" destId="{66EB2002-28E8-44CC-B523-87708E66A46A}" srcOrd="0" destOrd="0" presId="urn:microsoft.com/office/officeart/2005/8/layout/list1"/>
    <dgm:cxn modelId="{E3D60FF1-60F5-4852-B877-F6F5D9C8A4F0}" type="presParOf" srcId="{D82522D1-9811-485B-853E-719C70D476B1}" destId="{524803A3-0F7B-4E5B-9DB0-269121505727}" srcOrd="1" destOrd="0" presId="urn:microsoft.com/office/officeart/2005/8/layout/list1"/>
    <dgm:cxn modelId="{18D4F741-4135-46F4-ACB2-E7690EAF301E}" type="presParOf" srcId="{BA7D24DA-D236-491C-B147-4A3419FC2F4C}" destId="{0547AE00-747B-4D5A-A971-33D1CAE20B42}" srcOrd="1" destOrd="0" presId="urn:microsoft.com/office/officeart/2005/8/layout/list1"/>
    <dgm:cxn modelId="{02AB17BF-8846-4C75-8E66-57A507A765D9}" type="presParOf" srcId="{BA7D24DA-D236-491C-B147-4A3419FC2F4C}" destId="{7A6FF93F-199A-4A5C-8743-E6280C46A326}" srcOrd="2" destOrd="0" presId="urn:microsoft.com/office/officeart/2005/8/layout/list1"/>
    <dgm:cxn modelId="{93CA2784-A39F-42A4-80E4-D5BEFD449EAD}" type="presParOf" srcId="{BA7D24DA-D236-491C-B147-4A3419FC2F4C}" destId="{1E0EA37E-EF81-4EFF-8E65-E2DF35BDB4D7}" srcOrd="3" destOrd="0" presId="urn:microsoft.com/office/officeart/2005/8/layout/list1"/>
    <dgm:cxn modelId="{A751E347-44B5-4534-B5F5-2CC92A060470}" type="presParOf" srcId="{BA7D24DA-D236-491C-B147-4A3419FC2F4C}" destId="{E71CD087-901F-48CA-9F43-362ECF3F68ED}" srcOrd="4" destOrd="0" presId="urn:microsoft.com/office/officeart/2005/8/layout/list1"/>
    <dgm:cxn modelId="{52D08736-4012-45A8-A82E-951D565A8BD5}" type="presParOf" srcId="{E71CD087-901F-48CA-9F43-362ECF3F68ED}" destId="{DCBFE303-B8BD-4D80-9EA8-07A05D38B6ED}" srcOrd="0" destOrd="0" presId="urn:microsoft.com/office/officeart/2005/8/layout/list1"/>
    <dgm:cxn modelId="{548C2651-E0FE-4128-8975-EEA449668501}" type="presParOf" srcId="{E71CD087-901F-48CA-9F43-362ECF3F68ED}" destId="{FCBDDD32-1866-4FEC-8429-35BE6407AF48}" srcOrd="1" destOrd="0" presId="urn:microsoft.com/office/officeart/2005/8/layout/list1"/>
    <dgm:cxn modelId="{26C938AC-391E-4778-935F-B0AF1F5868D3}" type="presParOf" srcId="{BA7D24DA-D236-491C-B147-4A3419FC2F4C}" destId="{C24ABEB2-7D37-46CC-B7EE-D3641B830507}" srcOrd="5" destOrd="0" presId="urn:microsoft.com/office/officeart/2005/8/layout/list1"/>
    <dgm:cxn modelId="{AC52BE7A-5F96-4E34-B2D3-CBF2CDBFC828}" type="presParOf" srcId="{BA7D24DA-D236-491C-B147-4A3419FC2F4C}" destId="{ECCA8B17-7CAB-40FF-B3F4-9B4F660B856E}" srcOrd="6" destOrd="0" presId="urn:microsoft.com/office/officeart/2005/8/layout/list1"/>
    <dgm:cxn modelId="{072326E7-32A7-44D2-93AA-666EACE28891}" type="presParOf" srcId="{BA7D24DA-D236-491C-B147-4A3419FC2F4C}" destId="{B16A3F28-ED75-43D7-B7A4-A1DC40B4CF9A}" srcOrd="7" destOrd="0" presId="urn:microsoft.com/office/officeart/2005/8/layout/list1"/>
    <dgm:cxn modelId="{C265D52E-4EC7-4D1C-8F83-F8DBAE07B85C}" type="presParOf" srcId="{BA7D24DA-D236-491C-B147-4A3419FC2F4C}" destId="{503CF3B9-5615-4A24-9C7B-A74358347A9F}" srcOrd="8" destOrd="0" presId="urn:microsoft.com/office/officeart/2005/8/layout/list1"/>
    <dgm:cxn modelId="{40D93610-C6F1-4F41-9DDA-544F1655B58C}" type="presParOf" srcId="{503CF3B9-5615-4A24-9C7B-A74358347A9F}" destId="{4732501C-EA0F-428E-9A78-77884E01E012}" srcOrd="0" destOrd="0" presId="urn:microsoft.com/office/officeart/2005/8/layout/list1"/>
    <dgm:cxn modelId="{12F7356C-19BE-4155-B8E1-AD51194E181D}" type="presParOf" srcId="{503CF3B9-5615-4A24-9C7B-A74358347A9F}" destId="{E92A1005-6298-4127-8670-151AA77C70D8}" srcOrd="1" destOrd="0" presId="urn:microsoft.com/office/officeart/2005/8/layout/list1"/>
    <dgm:cxn modelId="{17D7F4D3-7EB1-4671-B758-A53DC899424C}" type="presParOf" srcId="{BA7D24DA-D236-491C-B147-4A3419FC2F4C}" destId="{2737B0E1-47E7-4E92-8657-BC3E8F374FEF}" srcOrd="9" destOrd="0" presId="urn:microsoft.com/office/officeart/2005/8/layout/list1"/>
    <dgm:cxn modelId="{3C6E3F89-18FF-4D4B-BF1D-9EDF1FDBACD0}" type="presParOf" srcId="{BA7D24DA-D236-491C-B147-4A3419FC2F4C}" destId="{5157C780-89E4-4EC8-83A8-6B8251BB91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399BB5-4AE9-4B50-91E6-E404FBB40E42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1BF1A7C-891A-47B3-9CEE-E1707ACE846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tr-TR" sz="24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Rağmen türü </a:t>
          </a:r>
          <a:r>
            <a:rPr lang="tr-TR" sz="2400" b="1" cap="all" spc="0" dirty="0" err="1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24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2400" b="1" cap="all" spc="0" dirty="0">
            <a:ln w="0"/>
            <a:solidFill>
              <a:srgbClr val="C0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0F18909C-7BB0-4CBB-A65F-A4CF6DCCB092}" type="parTrans" cxnId="{BDD8911A-6C45-43EB-A4B9-93EBE8D30C26}">
      <dgm:prSet/>
      <dgm:spPr/>
      <dgm:t>
        <a:bodyPr/>
        <a:lstStyle/>
        <a:p>
          <a:endParaRPr lang="tr-TR"/>
        </a:p>
      </dgm:t>
    </dgm:pt>
    <dgm:pt modelId="{B9D4FF8A-7D29-4A29-A2B2-3958E7C2889C}" type="sibTrans" cxnId="{BDD8911A-6C45-43EB-A4B9-93EBE8D30C26}">
      <dgm:prSet/>
      <dgm:spPr/>
      <dgm:t>
        <a:bodyPr/>
        <a:lstStyle/>
        <a:p>
          <a:endParaRPr lang="tr-TR"/>
        </a:p>
      </dgm:t>
    </dgm:pt>
    <dgm:pt modelId="{E0EF708B-84F6-4A5C-B52F-8DD9CD0CD8B9}">
      <dgm:prSet custT="1"/>
      <dgm:spPr/>
      <dgm:t>
        <a:bodyPr/>
        <a:lstStyle/>
        <a:p>
          <a:pPr rtl="0"/>
          <a:r>
            <a:rPr lang="tr-TR" sz="2800" b="1" dirty="0" smtClean="0">
              <a:solidFill>
                <a:srgbClr val="C00000"/>
              </a:solidFill>
            </a:rPr>
            <a:t>Karşılıklı değildir</a:t>
          </a:r>
          <a:endParaRPr lang="tr-TR" sz="2800" b="1" dirty="0">
            <a:solidFill>
              <a:srgbClr val="C00000"/>
            </a:solidFill>
          </a:endParaRPr>
        </a:p>
      </dgm:t>
    </dgm:pt>
    <dgm:pt modelId="{59ACB56C-FA97-4131-B367-8A80AF5EC05B}" type="parTrans" cxnId="{E2928224-32EF-42FA-8FFC-5C6D75F82122}">
      <dgm:prSet/>
      <dgm:spPr/>
      <dgm:t>
        <a:bodyPr/>
        <a:lstStyle/>
        <a:p>
          <a:endParaRPr lang="tr-TR"/>
        </a:p>
      </dgm:t>
    </dgm:pt>
    <dgm:pt modelId="{6C887D9A-86B0-435D-8109-0E54A84AEDD8}" type="sibTrans" cxnId="{E2928224-32EF-42FA-8FFC-5C6D75F82122}">
      <dgm:prSet/>
      <dgm:spPr/>
      <dgm:t>
        <a:bodyPr/>
        <a:lstStyle/>
        <a:p>
          <a:endParaRPr lang="tr-TR"/>
        </a:p>
      </dgm:t>
    </dgm:pt>
    <dgm:pt modelId="{D3091DC5-3CF8-4A70-88EC-8689956DDBCD}" type="pres">
      <dgm:prSet presAssocID="{7A399BB5-4AE9-4B50-91E6-E404FBB40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311F3-72A1-49C3-AEE6-7844A042CFB9}" type="pres">
      <dgm:prSet presAssocID="{7A399BB5-4AE9-4B50-91E6-E404FBB40E42}" presName="arrow" presStyleLbl="bgShp" presStyleIdx="0" presStyleCnt="1" custAng="20806743" custScaleX="80609" custScaleY="106026" custLinFactNeighborX="-6103" custLinFactNeighborY="17718"/>
      <dgm:spPr/>
    </dgm:pt>
    <dgm:pt modelId="{69418CE8-96CC-42E2-BF89-B426A5848155}" type="pres">
      <dgm:prSet presAssocID="{7A399BB5-4AE9-4B50-91E6-E404FBB40E42}" presName="points" presStyleCnt="0"/>
      <dgm:spPr/>
    </dgm:pt>
    <dgm:pt modelId="{B161A3A1-3D96-43B6-B9DB-30825C49BFB6}" type="pres">
      <dgm:prSet presAssocID="{D1BF1A7C-891A-47B3-9CEE-E1707ACE846D}" presName="compositeA" presStyleCnt="0"/>
      <dgm:spPr/>
    </dgm:pt>
    <dgm:pt modelId="{534D7D77-3D01-42F3-9926-2BCAB68954D1}" type="pres">
      <dgm:prSet presAssocID="{D1BF1A7C-891A-47B3-9CEE-E1707ACE846D}" presName="textA" presStyleLbl="revTx" presStyleIdx="0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21E49-1FCC-4A07-8B8C-774C0283C377}" type="pres">
      <dgm:prSet presAssocID="{D1BF1A7C-891A-47B3-9CEE-E1707ACE846D}" presName="circleA" presStyleLbl="node1" presStyleIdx="0" presStyleCnt="2"/>
      <dgm:spPr/>
    </dgm:pt>
    <dgm:pt modelId="{588AC669-DB66-4E50-83ED-9A9947AE2807}" type="pres">
      <dgm:prSet presAssocID="{D1BF1A7C-891A-47B3-9CEE-E1707ACE846D}" presName="spaceA" presStyleCnt="0"/>
      <dgm:spPr/>
    </dgm:pt>
    <dgm:pt modelId="{14FEAB20-F1A5-471B-A9C4-60D574153352}" type="pres">
      <dgm:prSet presAssocID="{B9D4FF8A-7D29-4A29-A2B2-3958E7C2889C}" presName="space" presStyleCnt="0"/>
      <dgm:spPr/>
    </dgm:pt>
    <dgm:pt modelId="{C434DC67-3BDF-47BA-928E-35F8712D73B2}" type="pres">
      <dgm:prSet presAssocID="{E0EF708B-84F6-4A5C-B52F-8DD9CD0CD8B9}" presName="compositeB" presStyleCnt="0"/>
      <dgm:spPr/>
    </dgm:pt>
    <dgm:pt modelId="{2BE96AD7-69D2-4B05-A300-69663C2EA9C1}" type="pres">
      <dgm:prSet presAssocID="{E0EF708B-84F6-4A5C-B52F-8DD9CD0CD8B9}" presName="textB" presStyleLbl="revTx" presStyleIdx="1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D13077-CCBB-4E6C-809F-0F02E5AB917B}" type="pres">
      <dgm:prSet presAssocID="{E0EF708B-84F6-4A5C-B52F-8DD9CD0CD8B9}" presName="circleB" presStyleLbl="node1" presStyleIdx="1" presStyleCnt="2"/>
      <dgm:spPr/>
    </dgm:pt>
    <dgm:pt modelId="{93A8C2A2-5271-4561-90AE-01A85F12AF27}" type="pres">
      <dgm:prSet presAssocID="{E0EF708B-84F6-4A5C-B52F-8DD9CD0CD8B9}" presName="spaceB" presStyleCnt="0"/>
      <dgm:spPr/>
    </dgm:pt>
  </dgm:ptLst>
  <dgm:cxnLst>
    <dgm:cxn modelId="{FB4C9981-2F38-4F20-8521-0FE16E1B5098}" type="presOf" srcId="{E0EF708B-84F6-4A5C-B52F-8DD9CD0CD8B9}" destId="{2BE96AD7-69D2-4B05-A300-69663C2EA9C1}" srcOrd="0" destOrd="0" presId="urn:microsoft.com/office/officeart/2005/8/layout/hProcess11"/>
    <dgm:cxn modelId="{E2928224-32EF-42FA-8FFC-5C6D75F82122}" srcId="{7A399BB5-4AE9-4B50-91E6-E404FBB40E42}" destId="{E0EF708B-84F6-4A5C-B52F-8DD9CD0CD8B9}" srcOrd="1" destOrd="0" parTransId="{59ACB56C-FA97-4131-B367-8A80AF5EC05B}" sibTransId="{6C887D9A-86B0-435D-8109-0E54A84AEDD8}"/>
    <dgm:cxn modelId="{50A891F8-02FB-479D-8547-AE237792F11E}" type="presOf" srcId="{D1BF1A7C-891A-47B3-9CEE-E1707ACE846D}" destId="{534D7D77-3D01-42F3-9926-2BCAB68954D1}" srcOrd="0" destOrd="0" presId="urn:microsoft.com/office/officeart/2005/8/layout/hProcess11"/>
    <dgm:cxn modelId="{BDD8911A-6C45-43EB-A4B9-93EBE8D30C26}" srcId="{7A399BB5-4AE9-4B50-91E6-E404FBB40E42}" destId="{D1BF1A7C-891A-47B3-9CEE-E1707ACE846D}" srcOrd="0" destOrd="0" parTransId="{0F18909C-7BB0-4CBB-A65F-A4CF6DCCB092}" sibTransId="{B9D4FF8A-7D29-4A29-A2B2-3958E7C2889C}"/>
    <dgm:cxn modelId="{D06FA479-D82C-4C1F-ACC4-73A8DFAB3B96}" type="presOf" srcId="{7A399BB5-4AE9-4B50-91E6-E404FBB40E42}" destId="{D3091DC5-3CF8-4A70-88EC-8689956DDBCD}" srcOrd="0" destOrd="0" presId="urn:microsoft.com/office/officeart/2005/8/layout/hProcess11"/>
    <dgm:cxn modelId="{C9286AE6-7C8D-4B02-93C7-06F0E9F51CC8}" type="presParOf" srcId="{D3091DC5-3CF8-4A70-88EC-8689956DDBCD}" destId="{A61311F3-72A1-49C3-AEE6-7844A042CFB9}" srcOrd="0" destOrd="0" presId="urn:microsoft.com/office/officeart/2005/8/layout/hProcess11"/>
    <dgm:cxn modelId="{C9A5AE1E-D940-4787-8ECF-ACFFD03E5742}" type="presParOf" srcId="{D3091DC5-3CF8-4A70-88EC-8689956DDBCD}" destId="{69418CE8-96CC-42E2-BF89-B426A5848155}" srcOrd="1" destOrd="0" presId="urn:microsoft.com/office/officeart/2005/8/layout/hProcess11"/>
    <dgm:cxn modelId="{4AF224A1-AC23-4639-AB76-E899114E0510}" type="presParOf" srcId="{69418CE8-96CC-42E2-BF89-B426A5848155}" destId="{B161A3A1-3D96-43B6-B9DB-30825C49BFB6}" srcOrd="0" destOrd="0" presId="urn:microsoft.com/office/officeart/2005/8/layout/hProcess11"/>
    <dgm:cxn modelId="{B0F56102-FCF9-4B71-87B7-367D3CF9F9C3}" type="presParOf" srcId="{B161A3A1-3D96-43B6-B9DB-30825C49BFB6}" destId="{534D7D77-3D01-42F3-9926-2BCAB68954D1}" srcOrd="0" destOrd="0" presId="urn:microsoft.com/office/officeart/2005/8/layout/hProcess11"/>
    <dgm:cxn modelId="{B0A0E17E-81CC-4CE0-808B-1A8B8A756992}" type="presParOf" srcId="{B161A3A1-3D96-43B6-B9DB-30825C49BFB6}" destId="{BDF21E49-1FCC-4A07-8B8C-774C0283C377}" srcOrd="1" destOrd="0" presId="urn:microsoft.com/office/officeart/2005/8/layout/hProcess11"/>
    <dgm:cxn modelId="{9743B9FC-B104-47E2-A5F5-F71426C84401}" type="presParOf" srcId="{B161A3A1-3D96-43B6-B9DB-30825C49BFB6}" destId="{588AC669-DB66-4E50-83ED-9A9947AE2807}" srcOrd="2" destOrd="0" presId="urn:microsoft.com/office/officeart/2005/8/layout/hProcess11"/>
    <dgm:cxn modelId="{3E3538CE-FFCA-474B-88C3-5774E828949B}" type="presParOf" srcId="{69418CE8-96CC-42E2-BF89-B426A5848155}" destId="{14FEAB20-F1A5-471B-A9C4-60D574153352}" srcOrd="1" destOrd="0" presId="urn:microsoft.com/office/officeart/2005/8/layout/hProcess11"/>
    <dgm:cxn modelId="{6183AE10-190C-48AE-8DEE-8BD600967145}" type="presParOf" srcId="{69418CE8-96CC-42E2-BF89-B426A5848155}" destId="{C434DC67-3BDF-47BA-928E-35F8712D73B2}" srcOrd="2" destOrd="0" presId="urn:microsoft.com/office/officeart/2005/8/layout/hProcess11"/>
    <dgm:cxn modelId="{30E17D39-76F8-4702-8B8D-DD910457C87D}" type="presParOf" srcId="{C434DC67-3BDF-47BA-928E-35F8712D73B2}" destId="{2BE96AD7-69D2-4B05-A300-69663C2EA9C1}" srcOrd="0" destOrd="0" presId="urn:microsoft.com/office/officeart/2005/8/layout/hProcess11"/>
    <dgm:cxn modelId="{EABF1BFD-C81C-41C2-B19B-5237D58B68A8}" type="presParOf" srcId="{C434DC67-3BDF-47BA-928E-35F8712D73B2}" destId="{1BD13077-CCBB-4E6C-809F-0F02E5AB917B}" srcOrd="1" destOrd="0" presId="urn:microsoft.com/office/officeart/2005/8/layout/hProcess11"/>
    <dgm:cxn modelId="{7FFD9BBF-7ABF-4F7C-BA5D-E3E8D1EAD5D9}" type="presParOf" srcId="{C434DC67-3BDF-47BA-928E-35F8712D73B2}" destId="{93A8C2A2-5271-4561-90AE-01A85F12AF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AB6ADB-61AA-41B1-B050-D1383BAC23F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2442DA5-D717-4D64-A520-1BEA1A138A4A}">
      <dgm:prSet custT="1"/>
      <dgm:spPr/>
      <dgm:t>
        <a:bodyPr/>
        <a:lstStyle/>
        <a:p>
          <a:pPr rtl="0"/>
          <a:r>
            <a:rPr lang="tr-TR" sz="2800" b="1" dirty="0" smtClean="0"/>
            <a:t>Yalnız sevenleri sevmek sevgi değil, değiş tokuştur. </a:t>
          </a:r>
          <a:r>
            <a:rPr lang="tr-TR" sz="1800" dirty="0" smtClean="0"/>
            <a:t>Cenap Şehabettin</a:t>
          </a:r>
          <a:endParaRPr lang="tr-TR" sz="1800" dirty="0"/>
        </a:p>
      </dgm:t>
    </dgm:pt>
    <dgm:pt modelId="{D7F54611-8312-4103-9567-1807FC293132}" type="parTrans" cxnId="{046D394C-AC2D-42D3-870F-E5D146923D30}">
      <dgm:prSet/>
      <dgm:spPr/>
      <dgm:t>
        <a:bodyPr/>
        <a:lstStyle/>
        <a:p>
          <a:endParaRPr lang="tr-TR"/>
        </a:p>
      </dgm:t>
    </dgm:pt>
    <dgm:pt modelId="{DFAC55C6-9B53-4B8E-AB91-6BFDDBF30433}" type="sibTrans" cxnId="{046D394C-AC2D-42D3-870F-E5D146923D30}">
      <dgm:prSet/>
      <dgm:spPr/>
      <dgm:t>
        <a:bodyPr/>
        <a:lstStyle/>
        <a:p>
          <a:endParaRPr lang="tr-TR"/>
        </a:p>
      </dgm:t>
    </dgm:pt>
    <dgm:pt modelId="{FAF3B3FE-00CE-4CAC-9001-2D5A1A96698A}">
      <dgm:prSet custT="1"/>
      <dgm:spPr/>
      <dgm:t>
        <a:bodyPr/>
        <a:lstStyle/>
        <a:p>
          <a:pPr rtl="0"/>
          <a:r>
            <a:rPr lang="tr-TR" sz="2600" b="1" dirty="0" smtClean="0"/>
            <a:t>Gerçek sevgi iyilik </a:t>
          </a:r>
          <a:r>
            <a:rPr lang="tr-TR" sz="2600" b="1" dirty="0" smtClean="0"/>
            <a:t>gördüğünde </a:t>
          </a:r>
          <a:r>
            <a:rPr lang="tr-TR" sz="2600" b="1" dirty="0" smtClean="0"/>
            <a:t>artmayan kötülük gördüğünde eksilmeyendir. </a:t>
          </a:r>
          <a:r>
            <a:rPr lang="tr-TR" sz="1600" b="0" dirty="0" err="1" smtClean="0"/>
            <a:t>Muaz</a:t>
          </a:r>
          <a:endParaRPr lang="tr-TR" sz="1600" b="0" dirty="0"/>
        </a:p>
      </dgm:t>
    </dgm:pt>
    <dgm:pt modelId="{32C06B37-72A8-466F-A201-29BF2C343484}" type="parTrans" cxnId="{177FD447-8027-49D7-84EB-0869A2AE433A}">
      <dgm:prSet/>
      <dgm:spPr/>
      <dgm:t>
        <a:bodyPr/>
        <a:lstStyle/>
        <a:p>
          <a:endParaRPr lang="tr-TR"/>
        </a:p>
      </dgm:t>
    </dgm:pt>
    <dgm:pt modelId="{65926B15-C6CA-48A9-B436-32DF73F6A15E}" type="sibTrans" cxnId="{177FD447-8027-49D7-84EB-0869A2AE433A}">
      <dgm:prSet/>
      <dgm:spPr/>
      <dgm:t>
        <a:bodyPr/>
        <a:lstStyle/>
        <a:p>
          <a:endParaRPr lang="tr-TR"/>
        </a:p>
      </dgm:t>
    </dgm:pt>
    <dgm:pt modelId="{1AB39E95-0865-4E88-AF78-7B5DDACDE4C3}" type="pres">
      <dgm:prSet presAssocID="{B7AB6ADB-61AA-41B1-B050-D1383BAC2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69FC99-08B4-4D57-9416-BA50D28E1AAF}" type="pres">
      <dgm:prSet presAssocID="{02442DA5-D717-4D64-A520-1BEA1A138A4A}" presName="parentText" presStyleLbl="node1" presStyleIdx="0" presStyleCnt="2" custScaleX="96715" custScaleY="7600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72FF43-C29E-41ED-9B88-719D03CE607B}" type="pres">
      <dgm:prSet presAssocID="{DFAC55C6-9B53-4B8E-AB91-6BFDDBF30433}" presName="spacer" presStyleCnt="0"/>
      <dgm:spPr/>
      <dgm:t>
        <a:bodyPr/>
        <a:lstStyle/>
        <a:p>
          <a:endParaRPr lang="tr-TR"/>
        </a:p>
      </dgm:t>
    </dgm:pt>
    <dgm:pt modelId="{69CAF054-7080-4C2A-A94E-1902CF2AD0BE}" type="pres">
      <dgm:prSet presAssocID="{FAF3B3FE-00CE-4CAC-9001-2D5A1A96698A}" presName="parentText" presStyleLbl="node1" presStyleIdx="1" presStyleCnt="2" custScaleX="94877" custScaleY="7750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5BE66D-32AB-4BD5-9AF4-A76B8DE22487}" type="presOf" srcId="{02442DA5-D717-4D64-A520-1BEA1A138A4A}" destId="{9669FC99-08B4-4D57-9416-BA50D28E1AAF}" srcOrd="0" destOrd="0" presId="urn:microsoft.com/office/officeart/2005/8/layout/vList2"/>
    <dgm:cxn modelId="{046D394C-AC2D-42D3-870F-E5D146923D30}" srcId="{B7AB6ADB-61AA-41B1-B050-D1383BAC23F3}" destId="{02442DA5-D717-4D64-A520-1BEA1A138A4A}" srcOrd="0" destOrd="0" parTransId="{D7F54611-8312-4103-9567-1807FC293132}" sibTransId="{DFAC55C6-9B53-4B8E-AB91-6BFDDBF30433}"/>
    <dgm:cxn modelId="{5A5EA652-2B80-4F79-8B35-600D8B5B6348}" type="presOf" srcId="{B7AB6ADB-61AA-41B1-B050-D1383BAC23F3}" destId="{1AB39E95-0865-4E88-AF78-7B5DDACDE4C3}" srcOrd="0" destOrd="0" presId="urn:microsoft.com/office/officeart/2005/8/layout/vList2"/>
    <dgm:cxn modelId="{893AB657-75F2-4E96-B035-CB171B32BF47}" type="presOf" srcId="{FAF3B3FE-00CE-4CAC-9001-2D5A1A96698A}" destId="{69CAF054-7080-4C2A-A94E-1902CF2AD0BE}" srcOrd="0" destOrd="0" presId="urn:microsoft.com/office/officeart/2005/8/layout/vList2"/>
    <dgm:cxn modelId="{177FD447-8027-49D7-84EB-0869A2AE433A}" srcId="{B7AB6ADB-61AA-41B1-B050-D1383BAC23F3}" destId="{FAF3B3FE-00CE-4CAC-9001-2D5A1A96698A}" srcOrd="1" destOrd="0" parTransId="{32C06B37-72A8-466F-A201-29BF2C343484}" sibTransId="{65926B15-C6CA-48A9-B436-32DF73F6A15E}"/>
    <dgm:cxn modelId="{739FDAE9-4602-4BDA-82F6-7F45433F761B}" type="presParOf" srcId="{1AB39E95-0865-4E88-AF78-7B5DDACDE4C3}" destId="{9669FC99-08B4-4D57-9416-BA50D28E1AAF}" srcOrd="0" destOrd="0" presId="urn:microsoft.com/office/officeart/2005/8/layout/vList2"/>
    <dgm:cxn modelId="{3F2A62BB-A26F-43B6-ABE5-F293E31C9254}" type="presParOf" srcId="{1AB39E95-0865-4E88-AF78-7B5DDACDE4C3}" destId="{5272FF43-C29E-41ED-9B88-719D03CE607B}" srcOrd="1" destOrd="0" presId="urn:microsoft.com/office/officeart/2005/8/layout/vList2"/>
    <dgm:cxn modelId="{515835EF-6A31-4086-BEE1-888C3B631027}" type="presParOf" srcId="{1AB39E95-0865-4E88-AF78-7B5DDACDE4C3}" destId="{69CAF054-7080-4C2A-A94E-1902CF2AD0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399BB5-4AE9-4B50-91E6-E404FBB40E42}" type="doc">
      <dgm:prSet loTypeId="urn:microsoft.com/office/officeart/2005/8/layout/hProcess11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D1BF1A7C-891A-47B3-9CEE-E1707ACE846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tr-TR" sz="3200" b="1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Bu </a:t>
          </a:r>
          <a:r>
            <a:rPr lang="tr-TR" sz="3200" b="1" cap="all" spc="0" dirty="0" err="1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3200" b="1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3200" b="1" cap="all" spc="0" dirty="0">
            <a:ln w="0"/>
            <a:solidFill>
              <a:srgbClr val="FFFF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0F18909C-7BB0-4CBB-A65F-A4CF6DCCB092}" type="parTrans" cxnId="{BDD8911A-6C45-43EB-A4B9-93EBE8D30C26}">
      <dgm:prSet/>
      <dgm:spPr/>
      <dgm:t>
        <a:bodyPr/>
        <a:lstStyle/>
        <a:p>
          <a:endParaRPr lang="tr-TR"/>
        </a:p>
      </dgm:t>
    </dgm:pt>
    <dgm:pt modelId="{B9D4FF8A-7D29-4A29-A2B2-3958E7C2889C}" type="sibTrans" cxnId="{BDD8911A-6C45-43EB-A4B9-93EBE8D30C26}">
      <dgm:prSet/>
      <dgm:spPr/>
      <dgm:t>
        <a:bodyPr/>
        <a:lstStyle/>
        <a:p>
          <a:endParaRPr lang="tr-TR"/>
        </a:p>
      </dgm:t>
    </dgm:pt>
    <dgm:pt modelId="{E0EF708B-84F6-4A5C-B52F-8DD9CD0CD8B9}">
      <dgm:prSet custT="1"/>
      <dgm:spPr/>
      <dgm:t>
        <a:bodyPr/>
        <a:lstStyle/>
        <a:p>
          <a:pPr rtl="0"/>
          <a:r>
            <a:rPr lang="tr-TR" sz="3000" b="1" dirty="0" smtClean="0">
              <a:solidFill>
                <a:srgbClr val="FFFF00"/>
              </a:solidFill>
            </a:rPr>
            <a:t>Güçlü bir kaynaktan beslenmelidir.</a:t>
          </a:r>
          <a:endParaRPr lang="tr-TR" sz="3000" b="1" dirty="0">
            <a:solidFill>
              <a:srgbClr val="FFFF00"/>
            </a:solidFill>
          </a:endParaRPr>
        </a:p>
      </dgm:t>
    </dgm:pt>
    <dgm:pt modelId="{59ACB56C-FA97-4131-B367-8A80AF5EC05B}" type="parTrans" cxnId="{E2928224-32EF-42FA-8FFC-5C6D75F82122}">
      <dgm:prSet/>
      <dgm:spPr/>
      <dgm:t>
        <a:bodyPr/>
        <a:lstStyle/>
        <a:p>
          <a:endParaRPr lang="tr-TR"/>
        </a:p>
      </dgm:t>
    </dgm:pt>
    <dgm:pt modelId="{6C887D9A-86B0-435D-8109-0E54A84AEDD8}" type="sibTrans" cxnId="{E2928224-32EF-42FA-8FFC-5C6D75F82122}">
      <dgm:prSet/>
      <dgm:spPr/>
      <dgm:t>
        <a:bodyPr/>
        <a:lstStyle/>
        <a:p>
          <a:endParaRPr lang="tr-TR"/>
        </a:p>
      </dgm:t>
    </dgm:pt>
    <dgm:pt modelId="{D3091DC5-3CF8-4A70-88EC-8689956DDBCD}" type="pres">
      <dgm:prSet presAssocID="{7A399BB5-4AE9-4B50-91E6-E404FBB40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311F3-72A1-49C3-AEE6-7844A042CFB9}" type="pres">
      <dgm:prSet presAssocID="{7A399BB5-4AE9-4B50-91E6-E404FBB40E42}" presName="arrow" presStyleLbl="bgShp" presStyleIdx="0" presStyleCnt="1" custAng="793257" custFlipVert="1" custScaleX="91579" custScaleY="120349" custLinFactNeighborX="-6257" custLinFactNeighborY="62214"/>
      <dgm:spPr/>
    </dgm:pt>
    <dgm:pt modelId="{69418CE8-96CC-42E2-BF89-B426A5848155}" type="pres">
      <dgm:prSet presAssocID="{7A399BB5-4AE9-4B50-91E6-E404FBB40E42}" presName="points" presStyleCnt="0"/>
      <dgm:spPr/>
    </dgm:pt>
    <dgm:pt modelId="{B161A3A1-3D96-43B6-B9DB-30825C49BFB6}" type="pres">
      <dgm:prSet presAssocID="{D1BF1A7C-891A-47B3-9CEE-E1707ACE846D}" presName="compositeA" presStyleCnt="0"/>
      <dgm:spPr/>
    </dgm:pt>
    <dgm:pt modelId="{534D7D77-3D01-42F3-9926-2BCAB68954D1}" type="pres">
      <dgm:prSet presAssocID="{D1BF1A7C-891A-47B3-9CEE-E1707ACE846D}" presName="textA" presStyleLbl="revTx" presStyleIdx="0" presStyleCnt="2" custScaleX="15548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21E49-1FCC-4A07-8B8C-774C0283C377}" type="pres">
      <dgm:prSet presAssocID="{D1BF1A7C-891A-47B3-9CEE-E1707ACE846D}" presName="circleA" presStyleLbl="node1" presStyleIdx="0" presStyleCnt="2"/>
      <dgm:spPr/>
    </dgm:pt>
    <dgm:pt modelId="{588AC669-DB66-4E50-83ED-9A9947AE2807}" type="pres">
      <dgm:prSet presAssocID="{D1BF1A7C-891A-47B3-9CEE-E1707ACE846D}" presName="spaceA" presStyleCnt="0"/>
      <dgm:spPr/>
    </dgm:pt>
    <dgm:pt modelId="{14FEAB20-F1A5-471B-A9C4-60D574153352}" type="pres">
      <dgm:prSet presAssocID="{B9D4FF8A-7D29-4A29-A2B2-3958E7C2889C}" presName="space" presStyleCnt="0"/>
      <dgm:spPr/>
    </dgm:pt>
    <dgm:pt modelId="{C434DC67-3BDF-47BA-928E-35F8712D73B2}" type="pres">
      <dgm:prSet presAssocID="{E0EF708B-84F6-4A5C-B52F-8DD9CD0CD8B9}" presName="compositeB" presStyleCnt="0"/>
      <dgm:spPr/>
    </dgm:pt>
    <dgm:pt modelId="{2BE96AD7-69D2-4B05-A300-69663C2EA9C1}" type="pres">
      <dgm:prSet presAssocID="{E0EF708B-84F6-4A5C-B52F-8DD9CD0CD8B9}" presName="textB" presStyleLbl="revTx" presStyleIdx="1" presStyleCnt="2" custScaleX="2000000" custScaleY="250000" custLinFactX="200000" custLinFactNeighborX="235497" custLinFactNeighborY="793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D13077-CCBB-4E6C-809F-0F02E5AB917B}" type="pres">
      <dgm:prSet presAssocID="{E0EF708B-84F6-4A5C-B52F-8DD9CD0CD8B9}" presName="circleB" presStyleLbl="node1" presStyleIdx="1" presStyleCnt="2"/>
      <dgm:spPr/>
    </dgm:pt>
    <dgm:pt modelId="{93A8C2A2-5271-4561-90AE-01A85F12AF27}" type="pres">
      <dgm:prSet presAssocID="{E0EF708B-84F6-4A5C-B52F-8DD9CD0CD8B9}" presName="spaceB" presStyleCnt="0"/>
      <dgm:spPr/>
    </dgm:pt>
  </dgm:ptLst>
  <dgm:cxnLst>
    <dgm:cxn modelId="{03932827-5935-45A3-94AD-135F80B96896}" type="presOf" srcId="{7A399BB5-4AE9-4B50-91E6-E404FBB40E42}" destId="{D3091DC5-3CF8-4A70-88EC-8689956DDBCD}" srcOrd="0" destOrd="0" presId="urn:microsoft.com/office/officeart/2005/8/layout/hProcess11"/>
    <dgm:cxn modelId="{DA3B3349-6A0C-43A7-9F5B-4281A0116118}" type="presOf" srcId="{E0EF708B-84F6-4A5C-B52F-8DD9CD0CD8B9}" destId="{2BE96AD7-69D2-4B05-A300-69663C2EA9C1}" srcOrd="0" destOrd="0" presId="urn:microsoft.com/office/officeart/2005/8/layout/hProcess11"/>
    <dgm:cxn modelId="{E2928224-32EF-42FA-8FFC-5C6D75F82122}" srcId="{7A399BB5-4AE9-4B50-91E6-E404FBB40E42}" destId="{E0EF708B-84F6-4A5C-B52F-8DD9CD0CD8B9}" srcOrd="1" destOrd="0" parTransId="{59ACB56C-FA97-4131-B367-8A80AF5EC05B}" sibTransId="{6C887D9A-86B0-435D-8109-0E54A84AEDD8}"/>
    <dgm:cxn modelId="{C75ED701-923B-4F17-A2B5-DFB8C50704E7}" type="presOf" srcId="{D1BF1A7C-891A-47B3-9CEE-E1707ACE846D}" destId="{534D7D77-3D01-42F3-9926-2BCAB68954D1}" srcOrd="0" destOrd="0" presId="urn:microsoft.com/office/officeart/2005/8/layout/hProcess11"/>
    <dgm:cxn modelId="{BDD8911A-6C45-43EB-A4B9-93EBE8D30C26}" srcId="{7A399BB5-4AE9-4B50-91E6-E404FBB40E42}" destId="{D1BF1A7C-891A-47B3-9CEE-E1707ACE846D}" srcOrd="0" destOrd="0" parTransId="{0F18909C-7BB0-4CBB-A65F-A4CF6DCCB092}" sibTransId="{B9D4FF8A-7D29-4A29-A2B2-3958E7C2889C}"/>
    <dgm:cxn modelId="{0A3C0373-AF6E-46A6-9CF6-C5E27CF06649}" type="presParOf" srcId="{D3091DC5-3CF8-4A70-88EC-8689956DDBCD}" destId="{A61311F3-72A1-49C3-AEE6-7844A042CFB9}" srcOrd="0" destOrd="0" presId="urn:microsoft.com/office/officeart/2005/8/layout/hProcess11"/>
    <dgm:cxn modelId="{C8C5E7AD-1B8B-4E44-BED8-3FBC6F128C10}" type="presParOf" srcId="{D3091DC5-3CF8-4A70-88EC-8689956DDBCD}" destId="{69418CE8-96CC-42E2-BF89-B426A5848155}" srcOrd="1" destOrd="0" presId="urn:microsoft.com/office/officeart/2005/8/layout/hProcess11"/>
    <dgm:cxn modelId="{A00651FD-BD76-4892-9628-C51008423F5D}" type="presParOf" srcId="{69418CE8-96CC-42E2-BF89-B426A5848155}" destId="{B161A3A1-3D96-43B6-B9DB-30825C49BFB6}" srcOrd="0" destOrd="0" presId="urn:microsoft.com/office/officeart/2005/8/layout/hProcess11"/>
    <dgm:cxn modelId="{2E16A11B-E0B0-4AFA-B589-3EB148823B30}" type="presParOf" srcId="{B161A3A1-3D96-43B6-B9DB-30825C49BFB6}" destId="{534D7D77-3D01-42F3-9926-2BCAB68954D1}" srcOrd="0" destOrd="0" presId="urn:microsoft.com/office/officeart/2005/8/layout/hProcess11"/>
    <dgm:cxn modelId="{06B0F9CF-7A2C-4B4B-AD67-09C09E0E0AF1}" type="presParOf" srcId="{B161A3A1-3D96-43B6-B9DB-30825C49BFB6}" destId="{BDF21E49-1FCC-4A07-8B8C-774C0283C377}" srcOrd="1" destOrd="0" presId="urn:microsoft.com/office/officeart/2005/8/layout/hProcess11"/>
    <dgm:cxn modelId="{6126EAB4-5C2C-4936-B6E2-68108F123475}" type="presParOf" srcId="{B161A3A1-3D96-43B6-B9DB-30825C49BFB6}" destId="{588AC669-DB66-4E50-83ED-9A9947AE2807}" srcOrd="2" destOrd="0" presId="urn:microsoft.com/office/officeart/2005/8/layout/hProcess11"/>
    <dgm:cxn modelId="{4E2CF174-5A33-4B05-8BFD-FE3C7C313015}" type="presParOf" srcId="{69418CE8-96CC-42E2-BF89-B426A5848155}" destId="{14FEAB20-F1A5-471B-A9C4-60D574153352}" srcOrd="1" destOrd="0" presId="urn:microsoft.com/office/officeart/2005/8/layout/hProcess11"/>
    <dgm:cxn modelId="{C87BAC0B-3DAE-4FB7-9021-5C926A3C6454}" type="presParOf" srcId="{69418CE8-96CC-42E2-BF89-B426A5848155}" destId="{C434DC67-3BDF-47BA-928E-35F8712D73B2}" srcOrd="2" destOrd="0" presId="urn:microsoft.com/office/officeart/2005/8/layout/hProcess11"/>
    <dgm:cxn modelId="{C25539A5-9E16-4737-A979-4E6839E16692}" type="presParOf" srcId="{C434DC67-3BDF-47BA-928E-35F8712D73B2}" destId="{2BE96AD7-69D2-4B05-A300-69663C2EA9C1}" srcOrd="0" destOrd="0" presId="urn:microsoft.com/office/officeart/2005/8/layout/hProcess11"/>
    <dgm:cxn modelId="{F266FF49-17C0-4F61-80A5-588C3272933B}" type="presParOf" srcId="{C434DC67-3BDF-47BA-928E-35F8712D73B2}" destId="{1BD13077-CCBB-4E6C-809F-0F02E5AB917B}" srcOrd="1" destOrd="0" presId="urn:microsoft.com/office/officeart/2005/8/layout/hProcess11"/>
    <dgm:cxn modelId="{54C9E57E-C276-4E9B-8647-0AF06C156E7B}" type="presParOf" srcId="{C434DC67-3BDF-47BA-928E-35F8712D73B2}" destId="{93A8C2A2-5271-4561-90AE-01A85F12AF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65EBFC8-625B-4C98-8740-C90CD1450B54}" type="doc">
      <dgm:prSet loTypeId="urn:microsoft.com/office/officeart/2005/8/layout/vList2" loCatId="list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0E3DFB9F-1B85-4F7F-B0B9-D2C74F219610}">
      <dgm:prSet custT="1"/>
      <dgm:spPr/>
      <dgm:t>
        <a:bodyPr/>
        <a:lstStyle/>
        <a:p>
          <a:pPr rtl="0"/>
          <a:r>
            <a:rPr lang="tr-TR" sz="2600" b="1" dirty="0" smtClean="0">
              <a:solidFill>
                <a:srgbClr val="FFFF00"/>
              </a:solidFill>
            </a:rPr>
            <a:t>Sevgi bireyde ortaya çıkar ama bir başkasıyla yaşanır ve birliğe götürür.</a:t>
          </a:r>
          <a:endParaRPr lang="tr-TR" sz="2600" b="1" dirty="0">
            <a:solidFill>
              <a:srgbClr val="FFFF00"/>
            </a:solidFill>
          </a:endParaRPr>
        </a:p>
      </dgm:t>
    </dgm:pt>
    <dgm:pt modelId="{C1E8C63C-3E50-487A-BC85-E578D5C82A65}" type="parTrans" cxnId="{E6093AAC-86C2-49EE-8324-DF4394A1390F}">
      <dgm:prSet/>
      <dgm:spPr/>
      <dgm:t>
        <a:bodyPr/>
        <a:lstStyle/>
        <a:p>
          <a:endParaRPr lang="tr-TR"/>
        </a:p>
      </dgm:t>
    </dgm:pt>
    <dgm:pt modelId="{7D45ED7C-42A3-4901-AB10-D0302A9C377E}" type="sibTrans" cxnId="{E6093AAC-86C2-49EE-8324-DF4394A1390F}">
      <dgm:prSet/>
      <dgm:spPr/>
      <dgm:t>
        <a:bodyPr/>
        <a:lstStyle/>
        <a:p>
          <a:endParaRPr lang="tr-TR"/>
        </a:p>
      </dgm:t>
    </dgm:pt>
    <dgm:pt modelId="{49615CD9-86CB-42C9-B572-837073F6B465}" type="pres">
      <dgm:prSet presAssocID="{565EBFC8-625B-4C98-8740-C90CD1450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07C0E9C-11D2-410E-A002-FAA5C5F3F1F1}" type="pres">
      <dgm:prSet presAssocID="{0E3DFB9F-1B85-4F7F-B0B9-D2C74F219610}" presName="parentText" presStyleLbl="node1" presStyleIdx="0" presStyleCnt="1" custScaleX="98056" custScaleY="337009" custLinFactNeighborX="295" custLinFactNeighborY="4174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3C8F1E-2522-4233-831C-36CA751646D9}" type="presOf" srcId="{565EBFC8-625B-4C98-8740-C90CD1450B54}" destId="{49615CD9-86CB-42C9-B572-837073F6B465}" srcOrd="0" destOrd="0" presId="urn:microsoft.com/office/officeart/2005/8/layout/vList2"/>
    <dgm:cxn modelId="{E6093AAC-86C2-49EE-8324-DF4394A1390F}" srcId="{565EBFC8-625B-4C98-8740-C90CD1450B54}" destId="{0E3DFB9F-1B85-4F7F-B0B9-D2C74F219610}" srcOrd="0" destOrd="0" parTransId="{C1E8C63C-3E50-487A-BC85-E578D5C82A65}" sibTransId="{7D45ED7C-42A3-4901-AB10-D0302A9C377E}"/>
    <dgm:cxn modelId="{FB277DC5-A430-49E1-8918-BA15E62BAAA7}" type="presOf" srcId="{0E3DFB9F-1B85-4F7F-B0B9-D2C74F219610}" destId="{A07C0E9C-11D2-410E-A002-FAA5C5F3F1F1}" srcOrd="0" destOrd="0" presId="urn:microsoft.com/office/officeart/2005/8/layout/vList2"/>
    <dgm:cxn modelId="{72667481-46B5-4742-9DE1-FDEFD10E8711}" type="presParOf" srcId="{49615CD9-86CB-42C9-B572-837073F6B465}" destId="{A07C0E9C-11D2-410E-A002-FAA5C5F3F1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B8ECA0-6882-43E2-A084-C6720AD4325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4FFF659-E25D-421A-8324-4DC3B004E572}">
      <dgm:prSet custT="1"/>
      <dgm:spPr/>
      <dgm:t>
        <a:bodyPr/>
        <a:lstStyle/>
        <a:p>
          <a:pPr rtl="0"/>
          <a:r>
            <a:rPr lang="tr-TR" sz="2400" b="1" dirty="0" smtClean="0"/>
            <a:t>Ve sevgi…</a:t>
          </a:r>
          <a:endParaRPr lang="tr-TR" sz="2400" b="1" dirty="0"/>
        </a:p>
      </dgm:t>
    </dgm:pt>
    <dgm:pt modelId="{9BB15B39-5307-4BE4-A819-1E21F33BF784}" type="parTrans" cxnId="{08E31A25-CF24-41A8-800B-3F0C3E87F3E9}">
      <dgm:prSet/>
      <dgm:spPr/>
      <dgm:t>
        <a:bodyPr/>
        <a:lstStyle/>
        <a:p>
          <a:endParaRPr lang="tr-TR"/>
        </a:p>
      </dgm:t>
    </dgm:pt>
    <dgm:pt modelId="{80F5E366-C9ED-4314-8A2F-539BF33D4A87}" type="sibTrans" cxnId="{08E31A25-CF24-41A8-800B-3F0C3E87F3E9}">
      <dgm:prSet/>
      <dgm:spPr/>
      <dgm:t>
        <a:bodyPr/>
        <a:lstStyle/>
        <a:p>
          <a:endParaRPr lang="tr-TR"/>
        </a:p>
      </dgm:t>
    </dgm:pt>
    <dgm:pt modelId="{DAF7D9D9-B47A-4B97-9572-384A69FC08DC}">
      <dgm:prSet custT="1"/>
      <dgm:spPr/>
      <dgm:t>
        <a:bodyPr/>
        <a:lstStyle/>
        <a:p>
          <a:pPr rtl="0"/>
          <a:r>
            <a:rPr lang="tr-TR" sz="2400" b="1" dirty="0" smtClean="0"/>
            <a:t>Farklı yerler ve farklı anlam ifade eden kişilerle yaşanmaya başlar.</a:t>
          </a:r>
          <a:endParaRPr lang="tr-TR" sz="2400" b="1" dirty="0"/>
        </a:p>
      </dgm:t>
    </dgm:pt>
    <dgm:pt modelId="{C96259AB-AB2E-43FD-9E54-98CBE394265F}" type="parTrans" cxnId="{5F147C0D-A021-4F3A-ACCD-508F877FC316}">
      <dgm:prSet/>
      <dgm:spPr/>
      <dgm:t>
        <a:bodyPr/>
        <a:lstStyle/>
        <a:p>
          <a:endParaRPr lang="tr-TR"/>
        </a:p>
      </dgm:t>
    </dgm:pt>
    <dgm:pt modelId="{1A08557D-D2FA-4E30-AE1B-585C7152A334}" type="sibTrans" cxnId="{5F147C0D-A021-4F3A-ACCD-508F877FC316}">
      <dgm:prSet/>
      <dgm:spPr/>
      <dgm:t>
        <a:bodyPr/>
        <a:lstStyle/>
        <a:p>
          <a:endParaRPr lang="tr-TR"/>
        </a:p>
      </dgm:t>
    </dgm:pt>
    <dgm:pt modelId="{C7EA106A-A961-4D60-A4C8-B8851AD588C0}">
      <dgm:prSet custT="1"/>
      <dgm:spPr/>
      <dgm:t>
        <a:bodyPr/>
        <a:lstStyle/>
        <a:p>
          <a:pPr rtl="0"/>
          <a:endParaRPr lang="tr-TR" sz="2400" b="1" dirty="0" smtClean="0"/>
        </a:p>
        <a:p>
          <a:pPr rtl="0"/>
          <a:r>
            <a:rPr lang="tr-TR" sz="2400" b="1" dirty="0" smtClean="0"/>
            <a:t>Dostlar </a:t>
          </a:r>
          <a:endParaRPr lang="tr-TR" sz="2400" b="1" dirty="0" smtClean="0"/>
        </a:p>
        <a:p>
          <a:pPr rtl="0"/>
          <a:r>
            <a:rPr lang="tr-TR" sz="2400" b="1" dirty="0" smtClean="0"/>
            <a:t>Eşler</a:t>
          </a:r>
        </a:p>
        <a:p>
          <a:pPr rtl="0"/>
          <a:r>
            <a:rPr lang="tr-TR" sz="2400" b="1" dirty="0" smtClean="0"/>
            <a:t>Çocuklar</a:t>
          </a:r>
        </a:p>
        <a:p>
          <a:pPr rtl="0"/>
          <a:r>
            <a:rPr lang="tr-TR" sz="2400" b="1" dirty="0" smtClean="0"/>
            <a:t>Aile</a:t>
          </a:r>
        </a:p>
        <a:p>
          <a:pPr rtl="0"/>
          <a:r>
            <a:rPr lang="tr-TR" sz="2400" b="1" dirty="0" smtClean="0"/>
            <a:t>Toplum geneli…. </a:t>
          </a:r>
        </a:p>
        <a:p>
          <a:pPr rtl="0"/>
          <a:r>
            <a:rPr lang="tr-TR" sz="2400" b="1" dirty="0" smtClean="0"/>
            <a:t>                                                        </a:t>
          </a:r>
          <a:endParaRPr lang="tr-TR" sz="2400" b="1" dirty="0"/>
        </a:p>
      </dgm:t>
    </dgm:pt>
    <dgm:pt modelId="{0426105D-3D0C-4D44-A76F-FB989F417A14}" type="parTrans" cxnId="{643EA015-072B-4D4E-9D72-870D6788087A}">
      <dgm:prSet/>
      <dgm:spPr/>
      <dgm:t>
        <a:bodyPr/>
        <a:lstStyle/>
        <a:p>
          <a:endParaRPr lang="tr-TR"/>
        </a:p>
      </dgm:t>
    </dgm:pt>
    <dgm:pt modelId="{B1370633-0EF1-4D32-946D-CCCFB4E05262}" type="sibTrans" cxnId="{643EA015-072B-4D4E-9D72-870D6788087A}">
      <dgm:prSet/>
      <dgm:spPr/>
      <dgm:t>
        <a:bodyPr/>
        <a:lstStyle/>
        <a:p>
          <a:endParaRPr lang="tr-TR"/>
        </a:p>
      </dgm:t>
    </dgm:pt>
    <dgm:pt modelId="{56F62704-A2B6-4773-9A9A-789CE85EC8C4}" type="pres">
      <dgm:prSet presAssocID="{75B8ECA0-6882-43E2-A084-C6720AD432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F730CE-0A3C-402D-AD86-9ABECF389C70}" type="pres">
      <dgm:prSet presAssocID="{34FFF659-E25D-421A-8324-4DC3B004E572}" presName="parentLin" presStyleCnt="0"/>
      <dgm:spPr/>
    </dgm:pt>
    <dgm:pt modelId="{7E8BCA4C-4677-4FFB-A753-EE11CA8D0682}" type="pres">
      <dgm:prSet presAssocID="{34FFF659-E25D-421A-8324-4DC3B004E57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6DA5A4B-332D-438D-8D75-E230250872FB}" type="pres">
      <dgm:prSet presAssocID="{34FFF659-E25D-421A-8324-4DC3B004E572}" presName="parentText" presStyleLbl="node1" presStyleIdx="0" presStyleCnt="3" custScaleY="907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0D910C-46CB-4073-89BC-325CCF13D9EF}" type="pres">
      <dgm:prSet presAssocID="{34FFF659-E25D-421A-8324-4DC3B004E572}" presName="negativeSpace" presStyleCnt="0"/>
      <dgm:spPr/>
    </dgm:pt>
    <dgm:pt modelId="{8C0BC880-8092-40AF-A591-B455D4E41F0E}" type="pres">
      <dgm:prSet presAssocID="{34FFF659-E25D-421A-8324-4DC3B004E572}" presName="childText" presStyleLbl="conFgAcc1" presStyleIdx="0" presStyleCnt="3" custScaleY="687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3FD91A-1889-410E-AF48-23D5753C4F0B}" type="pres">
      <dgm:prSet presAssocID="{80F5E366-C9ED-4314-8A2F-539BF33D4A87}" presName="spaceBetweenRectangles" presStyleCnt="0"/>
      <dgm:spPr/>
    </dgm:pt>
    <dgm:pt modelId="{860EDFA5-D70C-41CD-9800-D3165BF6EDD6}" type="pres">
      <dgm:prSet presAssocID="{DAF7D9D9-B47A-4B97-9572-384A69FC08DC}" presName="parentLin" presStyleCnt="0"/>
      <dgm:spPr/>
    </dgm:pt>
    <dgm:pt modelId="{C040E444-D555-4CA8-BDE8-84840D9E7DAA}" type="pres">
      <dgm:prSet presAssocID="{DAF7D9D9-B47A-4B97-9572-384A69FC08D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D8DF7D74-562D-4D51-A2AC-4F5A4BE96ABE}" type="pres">
      <dgm:prSet presAssocID="{DAF7D9D9-B47A-4B97-9572-384A69FC08DC}" presName="parentText" presStyleLbl="node1" presStyleIdx="1" presStyleCnt="3" custScaleY="1598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CC4836-80DE-45CE-8E7E-6EBCD73209F6}" type="pres">
      <dgm:prSet presAssocID="{DAF7D9D9-B47A-4B97-9572-384A69FC08DC}" presName="negativeSpace" presStyleCnt="0"/>
      <dgm:spPr/>
    </dgm:pt>
    <dgm:pt modelId="{E27D46E5-1F8B-4A76-9F1B-2D5AF253A800}" type="pres">
      <dgm:prSet presAssocID="{DAF7D9D9-B47A-4B97-9572-384A69FC08DC}" presName="childText" presStyleLbl="conFgAcc1" presStyleIdx="1" presStyleCnt="3">
        <dgm:presLayoutVars>
          <dgm:bulletEnabled val="1"/>
        </dgm:presLayoutVars>
      </dgm:prSet>
      <dgm:spPr/>
    </dgm:pt>
    <dgm:pt modelId="{541F4E90-43A5-4B8F-95CE-1AA2764BC1AA}" type="pres">
      <dgm:prSet presAssocID="{1A08557D-D2FA-4E30-AE1B-585C7152A334}" presName="spaceBetweenRectangles" presStyleCnt="0"/>
      <dgm:spPr/>
    </dgm:pt>
    <dgm:pt modelId="{3F627A9C-9FDD-46C1-878C-120166E55178}" type="pres">
      <dgm:prSet presAssocID="{C7EA106A-A961-4D60-A4C8-B8851AD588C0}" presName="parentLin" presStyleCnt="0"/>
      <dgm:spPr/>
    </dgm:pt>
    <dgm:pt modelId="{8287D88B-464C-4301-B622-CDFF097C6BBF}" type="pres">
      <dgm:prSet presAssocID="{C7EA106A-A961-4D60-A4C8-B8851AD588C0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4D17F2C5-0759-4DC6-B12D-AB607C21035D}" type="pres">
      <dgm:prSet presAssocID="{C7EA106A-A961-4D60-A4C8-B8851AD588C0}" presName="parentText" presStyleLbl="node1" presStyleIdx="2" presStyleCnt="3" custScaleY="469944" custLinFactNeighborX="-38029" custLinFactNeighborY="-57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BDD0EB-1510-484B-A9AA-377724FA87D3}" type="pres">
      <dgm:prSet presAssocID="{C7EA106A-A961-4D60-A4C8-B8851AD588C0}" presName="negativeSpace" presStyleCnt="0"/>
      <dgm:spPr/>
    </dgm:pt>
    <dgm:pt modelId="{ADDA02C4-514D-4570-BA50-47D1140BCE5E}" type="pres">
      <dgm:prSet presAssocID="{C7EA106A-A961-4D60-A4C8-B8851AD588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2EAC4F-8A52-47A3-B27E-6BB23E9E1700}" type="presOf" srcId="{34FFF659-E25D-421A-8324-4DC3B004E572}" destId="{56DA5A4B-332D-438D-8D75-E230250872FB}" srcOrd="1" destOrd="0" presId="urn:microsoft.com/office/officeart/2005/8/layout/list1"/>
    <dgm:cxn modelId="{F178FE1D-492F-417F-8F9A-DC5BC6179A9E}" type="presOf" srcId="{75B8ECA0-6882-43E2-A084-C6720AD43250}" destId="{56F62704-A2B6-4773-9A9A-789CE85EC8C4}" srcOrd="0" destOrd="0" presId="urn:microsoft.com/office/officeart/2005/8/layout/list1"/>
    <dgm:cxn modelId="{643EA015-072B-4D4E-9D72-870D6788087A}" srcId="{75B8ECA0-6882-43E2-A084-C6720AD43250}" destId="{C7EA106A-A961-4D60-A4C8-B8851AD588C0}" srcOrd="2" destOrd="0" parTransId="{0426105D-3D0C-4D44-A76F-FB989F417A14}" sibTransId="{B1370633-0EF1-4D32-946D-CCCFB4E05262}"/>
    <dgm:cxn modelId="{08E31A25-CF24-41A8-800B-3F0C3E87F3E9}" srcId="{75B8ECA0-6882-43E2-A084-C6720AD43250}" destId="{34FFF659-E25D-421A-8324-4DC3B004E572}" srcOrd="0" destOrd="0" parTransId="{9BB15B39-5307-4BE4-A819-1E21F33BF784}" sibTransId="{80F5E366-C9ED-4314-8A2F-539BF33D4A87}"/>
    <dgm:cxn modelId="{F9F2E4A1-78B8-419C-9F73-AE3EB2129C53}" type="presOf" srcId="{DAF7D9D9-B47A-4B97-9572-384A69FC08DC}" destId="{C040E444-D555-4CA8-BDE8-84840D9E7DAA}" srcOrd="0" destOrd="0" presId="urn:microsoft.com/office/officeart/2005/8/layout/list1"/>
    <dgm:cxn modelId="{D160F8D6-F916-4261-9091-31342883E9F8}" type="presOf" srcId="{C7EA106A-A961-4D60-A4C8-B8851AD588C0}" destId="{4D17F2C5-0759-4DC6-B12D-AB607C21035D}" srcOrd="1" destOrd="0" presId="urn:microsoft.com/office/officeart/2005/8/layout/list1"/>
    <dgm:cxn modelId="{00004F0B-A193-475C-9B91-D9D009D05C56}" type="presOf" srcId="{DAF7D9D9-B47A-4B97-9572-384A69FC08DC}" destId="{D8DF7D74-562D-4D51-A2AC-4F5A4BE96ABE}" srcOrd="1" destOrd="0" presId="urn:microsoft.com/office/officeart/2005/8/layout/list1"/>
    <dgm:cxn modelId="{5F147C0D-A021-4F3A-ACCD-508F877FC316}" srcId="{75B8ECA0-6882-43E2-A084-C6720AD43250}" destId="{DAF7D9D9-B47A-4B97-9572-384A69FC08DC}" srcOrd="1" destOrd="0" parTransId="{C96259AB-AB2E-43FD-9E54-98CBE394265F}" sibTransId="{1A08557D-D2FA-4E30-AE1B-585C7152A334}"/>
    <dgm:cxn modelId="{559A3199-AE8F-48E5-A320-83108FC6D7A0}" type="presOf" srcId="{C7EA106A-A961-4D60-A4C8-B8851AD588C0}" destId="{8287D88B-464C-4301-B622-CDFF097C6BBF}" srcOrd="0" destOrd="0" presId="urn:microsoft.com/office/officeart/2005/8/layout/list1"/>
    <dgm:cxn modelId="{F2305EFE-07C2-4DE4-8154-8F871FF24096}" type="presOf" srcId="{34FFF659-E25D-421A-8324-4DC3B004E572}" destId="{7E8BCA4C-4677-4FFB-A753-EE11CA8D0682}" srcOrd="0" destOrd="0" presId="urn:microsoft.com/office/officeart/2005/8/layout/list1"/>
    <dgm:cxn modelId="{8233E94B-6D98-4C52-BFE3-91784795A099}" type="presParOf" srcId="{56F62704-A2B6-4773-9A9A-789CE85EC8C4}" destId="{12F730CE-0A3C-402D-AD86-9ABECF389C70}" srcOrd="0" destOrd="0" presId="urn:microsoft.com/office/officeart/2005/8/layout/list1"/>
    <dgm:cxn modelId="{B3FA564B-3CE9-47AD-BA04-99F618D8A4EB}" type="presParOf" srcId="{12F730CE-0A3C-402D-AD86-9ABECF389C70}" destId="{7E8BCA4C-4677-4FFB-A753-EE11CA8D0682}" srcOrd="0" destOrd="0" presId="urn:microsoft.com/office/officeart/2005/8/layout/list1"/>
    <dgm:cxn modelId="{284E3FA4-95C0-40B4-AB15-BBC242B3A773}" type="presParOf" srcId="{12F730CE-0A3C-402D-AD86-9ABECF389C70}" destId="{56DA5A4B-332D-438D-8D75-E230250872FB}" srcOrd="1" destOrd="0" presId="urn:microsoft.com/office/officeart/2005/8/layout/list1"/>
    <dgm:cxn modelId="{09D9B820-23F2-4B25-BAF4-7FC567B2884B}" type="presParOf" srcId="{56F62704-A2B6-4773-9A9A-789CE85EC8C4}" destId="{080D910C-46CB-4073-89BC-325CCF13D9EF}" srcOrd="1" destOrd="0" presId="urn:microsoft.com/office/officeart/2005/8/layout/list1"/>
    <dgm:cxn modelId="{1427A7E6-5F50-4109-AB70-6405EB53EB7E}" type="presParOf" srcId="{56F62704-A2B6-4773-9A9A-789CE85EC8C4}" destId="{8C0BC880-8092-40AF-A591-B455D4E41F0E}" srcOrd="2" destOrd="0" presId="urn:microsoft.com/office/officeart/2005/8/layout/list1"/>
    <dgm:cxn modelId="{F194D91C-6395-4512-8616-BC4F35BE477D}" type="presParOf" srcId="{56F62704-A2B6-4773-9A9A-789CE85EC8C4}" destId="{8E3FD91A-1889-410E-AF48-23D5753C4F0B}" srcOrd="3" destOrd="0" presId="urn:microsoft.com/office/officeart/2005/8/layout/list1"/>
    <dgm:cxn modelId="{2F89CD01-7DF8-4102-B883-2252DD6A9125}" type="presParOf" srcId="{56F62704-A2B6-4773-9A9A-789CE85EC8C4}" destId="{860EDFA5-D70C-41CD-9800-D3165BF6EDD6}" srcOrd="4" destOrd="0" presId="urn:microsoft.com/office/officeart/2005/8/layout/list1"/>
    <dgm:cxn modelId="{C7E78DD1-1485-4410-8874-CA4B88343E6D}" type="presParOf" srcId="{860EDFA5-D70C-41CD-9800-D3165BF6EDD6}" destId="{C040E444-D555-4CA8-BDE8-84840D9E7DAA}" srcOrd="0" destOrd="0" presId="urn:microsoft.com/office/officeart/2005/8/layout/list1"/>
    <dgm:cxn modelId="{76FC4316-0BEC-483D-816E-96FFE55D517E}" type="presParOf" srcId="{860EDFA5-D70C-41CD-9800-D3165BF6EDD6}" destId="{D8DF7D74-562D-4D51-A2AC-4F5A4BE96ABE}" srcOrd="1" destOrd="0" presId="urn:microsoft.com/office/officeart/2005/8/layout/list1"/>
    <dgm:cxn modelId="{F3B63791-4202-4E97-BE87-6B98DB8C2AC9}" type="presParOf" srcId="{56F62704-A2B6-4773-9A9A-789CE85EC8C4}" destId="{A2CC4836-80DE-45CE-8E7E-6EBCD73209F6}" srcOrd="5" destOrd="0" presId="urn:microsoft.com/office/officeart/2005/8/layout/list1"/>
    <dgm:cxn modelId="{721E1F3D-78DC-485B-AC35-5E7132627E27}" type="presParOf" srcId="{56F62704-A2B6-4773-9A9A-789CE85EC8C4}" destId="{E27D46E5-1F8B-4A76-9F1B-2D5AF253A800}" srcOrd="6" destOrd="0" presId="urn:microsoft.com/office/officeart/2005/8/layout/list1"/>
    <dgm:cxn modelId="{6C9548A7-9A08-47F0-9250-0A30482B2E0F}" type="presParOf" srcId="{56F62704-A2B6-4773-9A9A-789CE85EC8C4}" destId="{541F4E90-43A5-4B8F-95CE-1AA2764BC1AA}" srcOrd="7" destOrd="0" presId="urn:microsoft.com/office/officeart/2005/8/layout/list1"/>
    <dgm:cxn modelId="{DDCE7D14-6EB7-4F3A-B3DB-4DFC1849498C}" type="presParOf" srcId="{56F62704-A2B6-4773-9A9A-789CE85EC8C4}" destId="{3F627A9C-9FDD-46C1-878C-120166E55178}" srcOrd="8" destOrd="0" presId="urn:microsoft.com/office/officeart/2005/8/layout/list1"/>
    <dgm:cxn modelId="{5BAE9F94-E985-4FCC-843A-2FFBB8708F1B}" type="presParOf" srcId="{3F627A9C-9FDD-46C1-878C-120166E55178}" destId="{8287D88B-464C-4301-B622-CDFF097C6BBF}" srcOrd="0" destOrd="0" presId="urn:microsoft.com/office/officeart/2005/8/layout/list1"/>
    <dgm:cxn modelId="{85AB5C7D-8ED9-44D9-B68A-2ADFDD23BBA8}" type="presParOf" srcId="{3F627A9C-9FDD-46C1-878C-120166E55178}" destId="{4D17F2C5-0759-4DC6-B12D-AB607C21035D}" srcOrd="1" destOrd="0" presId="urn:microsoft.com/office/officeart/2005/8/layout/list1"/>
    <dgm:cxn modelId="{2AF54115-41EC-4A7D-A512-F39B6A5BA161}" type="presParOf" srcId="{56F62704-A2B6-4773-9A9A-789CE85EC8C4}" destId="{87BDD0EB-1510-484B-A9AA-377724FA87D3}" srcOrd="9" destOrd="0" presId="urn:microsoft.com/office/officeart/2005/8/layout/list1"/>
    <dgm:cxn modelId="{3C90FCF9-8EA6-4B21-9DA9-89C6D01A530D}" type="presParOf" srcId="{56F62704-A2B6-4773-9A9A-789CE85EC8C4}" destId="{ADDA02C4-514D-4570-BA50-47D1140BCE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lProcess1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 için…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Sevdiğinizin sevgi dilini bilin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76E20DE5-3B5E-440C-8692-FA9A17DA22F9}" type="pres">
      <dgm:prSet presAssocID="{1E916010-36B6-4FEE-A9EF-D4E541EF88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5E8D5B-BD65-4021-A4F7-CF77F57FE937}" type="pres">
      <dgm:prSet presAssocID="{B07E3FAC-2EAB-4A67-B756-261B91DFBDFB}" presName="vertFlow" presStyleCnt="0"/>
      <dgm:spPr/>
    </dgm:pt>
    <dgm:pt modelId="{C202B926-E362-4791-8D72-9E93E92F2E27}" type="pres">
      <dgm:prSet presAssocID="{B07E3FAC-2EAB-4A67-B756-261B91DFBDFB}" presName="header" presStyleLbl="node1" presStyleIdx="0" presStyleCnt="2"/>
      <dgm:spPr/>
      <dgm:t>
        <a:bodyPr/>
        <a:lstStyle/>
        <a:p>
          <a:endParaRPr lang="tr-TR"/>
        </a:p>
      </dgm:t>
    </dgm:pt>
    <dgm:pt modelId="{F3597990-2F11-43EB-8F5E-85DCC3769376}" type="pres">
      <dgm:prSet presAssocID="{B07E3FAC-2EAB-4A67-B756-261B91DFBDFB}" presName="hSp" presStyleCnt="0"/>
      <dgm:spPr/>
    </dgm:pt>
    <dgm:pt modelId="{35CDAF72-8BF3-4241-9779-A75F87585DEF}" type="pres">
      <dgm:prSet presAssocID="{511E9330-0CDD-4435-9274-E99B7688F683}" presName="vertFlow" presStyleCnt="0"/>
      <dgm:spPr/>
    </dgm:pt>
    <dgm:pt modelId="{32655A52-8A9A-4365-B8B2-557DF8FF8305}" type="pres">
      <dgm:prSet presAssocID="{511E9330-0CDD-4435-9274-E99B7688F683}" presName="header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F0B97FF0-D2C5-4E1E-B9DF-BAF81AD68B80}" type="presOf" srcId="{511E9330-0CDD-4435-9274-E99B7688F683}" destId="{32655A52-8A9A-4365-B8B2-557DF8FF8305}" srcOrd="0" destOrd="0" presId="urn:microsoft.com/office/officeart/2005/8/layout/lProcess1"/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E41AD220-92B5-48DB-B800-2BA25DA962FE}" type="presOf" srcId="{B07E3FAC-2EAB-4A67-B756-261B91DFBDFB}" destId="{C202B926-E362-4791-8D72-9E93E92F2E27}" srcOrd="0" destOrd="0" presId="urn:microsoft.com/office/officeart/2005/8/layout/lProcess1"/>
    <dgm:cxn modelId="{3D800E57-668D-40B7-92AA-F5D96652354B}" type="presOf" srcId="{1E916010-36B6-4FEE-A9EF-D4E541EF882D}" destId="{76E20DE5-3B5E-440C-8692-FA9A17DA22F9}" srcOrd="0" destOrd="0" presId="urn:microsoft.com/office/officeart/2005/8/layout/lProcess1"/>
    <dgm:cxn modelId="{004DE862-F481-480E-8EF7-D4B5AC47D777}" type="presParOf" srcId="{76E20DE5-3B5E-440C-8692-FA9A17DA22F9}" destId="{325E8D5B-BD65-4021-A4F7-CF77F57FE937}" srcOrd="0" destOrd="0" presId="urn:microsoft.com/office/officeart/2005/8/layout/lProcess1"/>
    <dgm:cxn modelId="{AD906FB5-C18C-403E-86AB-CE22168A87AB}" type="presParOf" srcId="{325E8D5B-BD65-4021-A4F7-CF77F57FE937}" destId="{C202B926-E362-4791-8D72-9E93E92F2E27}" srcOrd="0" destOrd="0" presId="urn:microsoft.com/office/officeart/2005/8/layout/lProcess1"/>
    <dgm:cxn modelId="{A63AAC9F-AB41-4469-A21B-5B95E5A2003E}" type="presParOf" srcId="{76E20DE5-3B5E-440C-8692-FA9A17DA22F9}" destId="{F3597990-2F11-43EB-8F5E-85DCC3769376}" srcOrd="1" destOrd="0" presId="urn:microsoft.com/office/officeart/2005/8/layout/lProcess1"/>
    <dgm:cxn modelId="{0B1BF7F2-C194-44DB-808B-CD48E2995E25}" type="presParOf" srcId="{76E20DE5-3B5E-440C-8692-FA9A17DA22F9}" destId="{35CDAF72-8BF3-4241-9779-A75F87585DEF}" srcOrd="2" destOrd="0" presId="urn:microsoft.com/office/officeart/2005/8/layout/lProcess1"/>
    <dgm:cxn modelId="{8FD6212D-272C-4884-A4B0-CE26B0DBBB62}" type="presParOf" srcId="{35CDAF72-8BF3-4241-9779-A75F87585DEF}" destId="{32655A52-8A9A-4365-B8B2-557DF8FF830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47520-D11F-43AB-AD7D-BE6BDAB1C4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59EEA9-AEB7-41E8-B9B0-F237D8A0F9E2}">
      <dgm:prSet custT="1"/>
      <dgm:spPr/>
      <dgm:t>
        <a:bodyPr/>
        <a:lstStyle/>
        <a:p>
          <a:pPr rtl="0"/>
          <a:r>
            <a:rPr lang="tr-TR" sz="2400" b="1" dirty="0" smtClean="0"/>
            <a:t>Kaynağı ve hedefi ne olursa olsun </a:t>
          </a:r>
          <a:r>
            <a:rPr lang="tr-TR" sz="2400" b="1" dirty="0" smtClean="0">
              <a:solidFill>
                <a:srgbClr val="FF0000"/>
              </a:solidFill>
            </a:rPr>
            <a:t>şiddet</a:t>
          </a:r>
          <a:r>
            <a:rPr lang="tr-TR" sz="2400" b="1" dirty="0" smtClean="0"/>
            <a:t> ortamı</a:t>
          </a:r>
          <a:endParaRPr lang="tr-TR" sz="2400" dirty="0"/>
        </a:p>
      </dgm:t>
    </dgm:pt>
    <dgm:pt modelId="{320888FC-A694-4683-A56F-D927EB3F2822}" type="parTrans" cxnId="{8173A7AE-5690-4F32-AC2A-5AF6A537E021}">
      <dgm:prSet/>
      <dgm:spPr/>
      <dgm:t>
        <a:bodyPr/>
        <a:lstStyle/>
        <a:p>
          <a:endParaRPr lang="tr-TR"/>
        </a:p>
      </dgm:t>
    </dgm:pt>
    <dgm:pt modelId="{3ED539E1-E0C5-4844-925C-802B58B79A71}" type="sibTrans" cxnId="{8173A7AE-5690-4F32-AC2A-5AF6A537E021}">
      <dgm:prSet/>
      <dgm:spPr/>
      <dgm:t>
        <a:bodyPr/>
        <a:lstStyle/>
        <a:p>
          <a:endParaRPr lang="tr-TR"/>
        </a:p>
      </dgm:t>
    </dgm:pt>
    <dgm:pt modelId="{3F70A143-EF68-44B7-88E2-BB92FA6C783D}">
      <dgm:prSet custT="1"/>
      <dgm:spPr/>
      <dgm:t>
        <a:bodyPr/>
        <a:lstStyle/>
        <a:p>
          <a:pPr rtl="0"/>
          <a:r>
            <a:rPr lang="tr-TR" sz="2400" b="1" dirty="0" smtClean="0"/>
            <a:t>Yıllardır iç içe yaşadığımız </a:t>
          </a:r>
          <a:r>
            <a:rPr lang="tr-TR" sz="2400" b="1" dirty="0" smtClean="0">
              <a:solidFill>
                <a:srgbClr val="FF0000"/>
              </a:solidFill>
            </a:rPr>
            <a:t>terör</a:t>
          </a:r>
          <a:endParaRPr lang="tr-TR" sz="2400" dirty="0">
            <a:solidFill>
              <a:srgbClr val="FF0000"/>
            </a:solidFill>
          </a:endParaRPr>
        </a:p>
      </dgm:t>
    </dgm:pt>
    <dgm:pt modelId="{8852300B-24AC-4D1C-AC07-1CF3D103D0B5}" type="parTrans" cxnId="{57359B59-831F-4976-85CE-21DD356406D1}">
      <dgm:prSet/>
      <dgm:spPr/>
      <dgm:t>
        <a:bodyPr/>
        <a:lstStyle/>
        <a:p>
          <a:endParaRPr lang="tr-TR"/>
        </a:p>
      </dgm:t>
    </dgm:pt>
    <dgm:pt modelId="{4B8E09C0-713A-454C-9B73-419AED13DB7D}" type="sibTrans" cxnId="{57359B59-831F-4976-85CE-21DD356406D1}">
      <dgm:prSet/>
      <dgm:spPr/>
      <dgm:t>
        <a:bodyPr/>
        <a:lstStyle/>
        <a:p>
          <a:endParaRPr lang="tr-TR"/>
        </a:p>
      </dgm:t>
    </dgm:pt>
    <dgm:pt modelId="{DC9D58FD-019D-499A-ABA2-C754C5FF6B7F}" type="pres">
      <dgm:prSet presAssocID="{0F847520-D11F-43AB-AD7D-BE6BDAB1C4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18724D-7941-431A-AFB3-D6E42847A35E}" type="pres">
      <dgm:prSet presAssocID="{F259EEA9-AEB7-41E8-B9B0-F237D8A0F9E2}" presName="composite" presStyleCnt="0"/>
      <dgm:spPr/>
    </dgm:pt>
    <dgm:pt modelId="{DA171FA0-CD9C-4EA4-B8AB-530AFB598807}" type="pres">
      <dgm:prSet presAssocID="{F259EEA9-AEB7-41E8-B9B0-F237D8A0F9E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3B2627-716F-40B4-AA46-6884EBF4D8C7}" type="pres">
      <dgm:prSet presAssocID="{F259EEA9-AEB7-41E8-B9B0-F237D8A0F9E2}" presName="rect2" presStyleLbl="fgImgPlace1" presStyleIdx="0" presStyleCnt="2" custScaleY="985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tr-TR"/>
        </a:p>
      </dgm:t>
    </dgm:pt>
    <dgm:pt modelId="{FB25132C-B9D4-4CD8-A7CC-3B2A4F36E20D}" type="pres">
      <dgm:prSet presAssocID="{3ED539E1-E0C5-4844-925C-802B58B79A71}" presName="sibTrans" presStyleCnt="0"/>
      <dgm:spPr/>
    </dgm:pt>
    <dgm:pt modelId="{4B2190B4-6678-4477-8E30-2CE1557DBC81}" type="pres">
      <dgm:prSet presAssocID="{3F70A143-EF68-44B7-88E2-BB92FA6C783D}" presName="composite" presStyleCnt="0"/>
      <dgm:spPr/>
    </dgm:pt>
    <dgm:pt modelId="{E49EE15F-1716-4467-9640-326EB4E43DB9}" type="pres">
      <dgm:prSet presAssocID="{3F70A143-EF68-44B7-88E2-BB92FA6C783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2D7D77-1D21-4A1C-85C8-99B235A5B6B8}" type="pres">
      <dgm:prSet presAssocID="{3F70A143-EF68-44B7-88E2-BB92FA6C783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</dgm:ptLst>
  <dgm:cxnLst>
    <dgm:cxn modelId="{6B85D092-7D11-47FB-AAA8-4B7BF119D759}" type="presOf" srcId="{3F70A143-EF68-44B7-88E2-BB92FA6C783D}" destId="{E49EE15F-1716-4467-9640-326EB4E43DB9}" srcOrd="0" destOrd="0" presId="urn:microsoft.com/office/officeart/2008/layout/PictureStrips"/>
    <dgm:cxn modelId="{9D319671-FEFE-45B0-9D31-D3AD43B07ADF}" type="presOf" srcId="{F259EEA9-AEB7-41E8-B9B0-F237D8A0F9E2}" destId="{DA171FA0-CD9C-4EA4-B8AB-530AFB598807}" srcOrd="0" destOrd="0" presId="urn:microsoft.com/office/officeart/2008/layout/PictureStrips"/>
    <dgm:cxn modelId="{8173A7AE-5690-4F32-AC2A-5AF6A537E021}" srcId="{0F847520-D11F-43AB-AD7D-BE6BDAB1C400}" destId="{F259EEA9-AEB7-41E8-B9B0-F237D8A0F9E2}" srcOrd="0" destOrd="0" parTransId="{320888FC-A694-4683-A56F-D927EB3F2822}" sibTransId="{3ED539E1-E0C5-4844-925C-802B58B79A71}"/>
    <dgm:cxn modelId="{BEC409D4-127B-4C5D-86AE-99020DB6A6F6}" type="presOf" srcId="{0F847520-D11F-43AB-AD7D-BE6BDAB1C400}" destId="{DC9D58FD-019D-499A-ABA2-C754C5FF6B7F}" srcOrd="0" destOrd="0" presId="urn:microsoft.com/office/officeart/2008/layout/PictureStrips"/>
    <dgm:cxn modelId="{57359B59-831F-4976-85CE-21DD356406D1}" srcId="{0F847520-D11F-43AB-AD7D-BE6BDAB1C400}" destId="{3F70A143-EF68-44B7-88E2-BB92FA6C783D}" srcOrd="1" destOrd="0" parTransId="{8852300B-24AC-4D1C-AC07-1CF3D103D0B5}" sibTransId="{4B8E09C0-713A-454C-9B73-419AED13DB7D}"/>
    <dgm:cxn modelId="{90EB9E16-C654-4550-AE91-840DA323D332}" type="presParOf" srcId="{DC9D58FD-019D-499A-ABA2-C754C5FF6B7F}" destId="{9418724D-7941-431A-AFB3-D6E42847A35E}" srcOrd="0" destOrd="0" presId="urn:microsoft.com/office/officeart/2008/layout/PictureStrips"/>
    <dgm:cxn modelId="{0F12C177-4EC5-4A58-891C-98681BEC6E1F}" type="presParOf" srcId="{9418724D-7941-431A-AFB3-D6E42847A35E}" destId="{DA171FA0-CD9C-4EA4-B8AB-530AFB598807}" srcOrd="0" destOrd="0" presId="urn:microsoft.com/office/officeart/2008/layout/PictureStrips"/>
    <dgm:cxn modelId="{E735B653-CF1F-41C0-BA88-6AC0860899BA}" type="presParOf" srcId="{9418724D-7941-431A-AFB3-D6E42847A35E}" destId="{0F3B2627-716F-40B4-AA46-6884EBF4D8C7}" srcOrd="1" destOrd="0" presId="urn:microsoft.com/office/officeart/2008/layout/PictureStrips"/>
    <dgm:cxn modelId="{4354110B-9C04-4D3A-9226-1E2569EFEC9F}" type="presParOf" srcId="{DC9D58FD-019D-499A-ABA2-C754C5FF6B7F}" destId="{FB25132C-B9D4-4CD8-A7CC-3B2A4F36E20D}" srcOrd="1" destOrd="0" presId="urn:microsoft.com/office/officeart/2008/layout/PictureStrips"/>
    <dgm:cxn modelId="{798F37A2-0FC4-4C00-B5AF-8B9C0FBB2DFF}" type="presParOf" srcId="{DC9D58FD-019D-499A-ABA2-C754C5FF6B7F}" destId="{4B2190B4-6678-4477-8E30-2CE1557DBC81}" srcOrd="2" destOrd="0" presId="urn:microsoft.com/office/officeart/2008/layout/PictureStrips"/>
    <dgm:cxn modelId="{95C59389-09DE-417D-BF34-598668D213E9}" type="presParOf" srcId="{4B2190B4-6678-4477-8E30-2CE1557DBC81}" destId="{E49EE15F-1716-4467-9640-326EB4E43DB9}" srcOrd="0" destOrd="0" presId="urn:microsoft.com/office/officeart/2008/layout/PictureStrips"/>
    <dgm:cxn modelId="{0EC06075-3B84-436A-A1C4-0711072401E2}" type="presParOf" srcId="{4B2190B4-6678-4477-8E30-2CE1557DBC81}" destId="{CA2D7D77-1D21-4A1C-85C8-99B235A5B6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985729C-C42A-4E79-8669-8B30279919C5}" type="doc">
      <dgm:prSet loTypeId="urn:microsoft.com/office/officeart/2005/8/layout/pyramid1" loCatId="pyramid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009F182-4F20-4159-91AD-970467320E86}">
      <dgm:prSet custT="1"/>
      <dgm:spPr/>
      <dgm:t>
        <a:bodyPr/>
        <a:lstStyle/>
        <a:p>
          <a:pPr rtl="0"/>
          <a:r>
            <a:rPr lang="tr-TR" sz="2800" b="1" dirty="0" smtClean="0"/>
            <a:t>SEVGİNİN</a:t>
          </a:r>
        </a:p>
        <a:p>
          <a:pPr rtl="0"/>
          <a:r>
            <a:rPr lang="tr-TR" sz="2800" b="1" dirty="0" smtClean="0"/>
            <a:t> BEŞ DİLİ</a:t>
          </a:r>
          <a:endParaRPr lang="tr-TR" sz="2800" b="1" dirty="0"/>
        </a:p>
      </dgm:t>
    </dgm:pt>
    <dgm:pt modelId="{37DBE123-39CA-441F-A0A6-55510A02FF0E}" type="parTrans" cxnId="{CEF0EF1E-8DCE-4408-AB35-B23065FF1CFF}">
      <dgm:prSet/>
      <dgm:spPr/>
      <dgm:t>
        <a:bodyPr/>
        <a:lstStyle/>
        <a:p>
          <a:endParaRPr lang="tr-TR"/>
        </a:p>
      </dgm:t>
    </dgm:pt>
    <dgm:pt modelId="{EA9AEF1B-3478-42EC-8C99-46FDF5664267}" type="sibTrans" cxnId="{CEF0EF1E-8DCE-4408-AB35-B23065FF1CFF}">
      <dgm:prSet/>
      <dgm:spPr/>
      <dgm:t>
        <a:bodyPr/>
        <a:lstStyle/>
        <a:p>
          <a:endParaRPr lang="tr-TR"/>
        </a:p>
      </dgm:t>
    </dgm:pt>
    <dgm:pt modelId="{BEA7CA4F-DC4C-4AB2-BA16-F29CBBC325AF}">
      <dgm:prSet custT="1"/>
      <dgm:spPr/>
      <dgm:t>
        <a:bodyPr/>
        <a:lstStyle/>
        <a:p>
          <a:pPr algn="ctr" rtl="0"/>
          <a:r>
            <a:rPr lang="tr-TR" sz="3200" b="1" dirty="0" smtClean="0"/>
            <a:t>Onay Sözleri</a:t>
          </a:r>
          <a:br>
            <a:rPr lang="tr-TR" sz="3200" b="1" dirty="0" smtClean="0"/>
          </a:br>
          <a:r>
            <a:rPr lang="tr-TR" sz="3200" b="1" dirty="0" smtClean="0"/>
            <a:t>Nitelikli Beraberlik</a:t>
          </a:r>
          <a:br>
            <a:rPr lang="tr-TR" sz="3200" b="1" dirty="0" smtClean="0"/>
          </a:br>
          <a:r>
            <a:rPr lang="tr-TR" sz="3200" b="1" dirty="0" smtClean="0"/>
            <a:t>Hizmet Davranışları</a:t>
          </a:r>
          <a:br>
            <a:rPr lang="tr-TR" sz="3200" b="1" dirty="0" smtClean="0"/>
          </a:br>
          <a:r>
            <a:rPr lang="tr-TR" sz="3200" b="1" dirty="0" smtClean="0"/>
            <a:t>Armağan Alma</a:t>
          </a:r>
          <a:br>
            <a:rPr lang="tr-TR" sz="3200" b="1" dirty="0" smtClean="0"/>
          </a:br>
          <a:r>
            <a:rPr lang="tr-TR" sz="3200" b="1" dirty="0" smtClean="0"/>
            <a:t>Fiziksel Temas                                     </a:t>
          </a:r>
          <a:r>
            <a:rPr lang="tr-TR" sz="1800" b="1" dirty="0" smtClean="0"/>
            <a:t>Garry </a:t>
          </a:r>
          <a:r>
            <a:rPr lang="tr-TR" sz="1800" b="1" dirty="0" err="1" smtClean="0"/>
            <a:t>Chapman</a:t>
          </a:r>
          <a:endParaRPr lang="tr-TR" sz="1800" b="1" dirty="0"/>
        </a:p>
      </dgm:t>
    </dgm:pt>
    <dgm:pt modelId="{896E8552-F6FC-4109-BD1C-558139D4A9B7}" type="parTrans" cxnId="{619EF51A-E124-495E-9131-3F237DEE4C89}">
      <dgm:prSet/>
      <dgm:spPr/>
      <dgm:t>
        <a:bodyPr/>
        <a:lstStyle/>
        <a:p>
          <a:endParaRPr lang="tr-TR"/>
        </a:p>
      </dgm:t>
    </dgm:pt>
    <dgm:pt modelId="{1AB5C3CC-80CF-4191-88AE-193829125249}" type="sibTrans" cxnId="{619EF51A-E124-495E-9131-3F237DEE4C89}">
      <dgm:prSet/>
      <dgm:spPr/>
      <dgm:t>
        <a:bodyPr/>
        <a:lstStyle/>
        <a:p>
          <a:endParaRPr lang="tr-TR"/>
        </a:p>
      </dgm:t>
    </dgm:pt>
    <dgm:pt modelId="{0E64EAB8-05A5-4B0E-9C36-F79D4FFF996A}" type="pres">
      <dgm:prSet presAssocID="{3985729C-C42A-4E79-8669-8B30279919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7AF5B8-4391-4EAE-B3BC-22F63A1E2968}" type="pres">
      <dgm:prSet presAssocID="{9009F182-4F20-4159-91AD-970467320E86}" presName="Name8" presStyleCnt="0"/>
      <dgm:spPr/>
    </dgm:pt>
    <dgm:pt modelId="{A7657DEB-99EF-4665-8F21-0398BA371DE6}" type="pres">
      <dgm:prSet presAssocID="{9009F182-4F20-4159-91AD-970467320E86}" presName="level" presStyleLbl="node1" presStyleIdx="0" presStyleCnt="2" custScaleX="141177" custScaleY="44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45AE0-DFCF-4543-9228-924820D4C97A}" type="pres">
      <dgm:prSet presAssocID="{9009F182-4F20-4159-91AD-970467320E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58994B-15A6-4400-B2D6-A71C27BE2846}" type="pres">
      <dgm:prSet presAssocID="{BEA7CA4F-DC4C-4AB2-BA16-F29CBBC325AF}" presName="Name8" presStyleCnt="0"/>
      <dgm:spPr/>
    </dgm:pt>
    <dgm:pt modelId="{72E62E0B-AA5E-4467-A0F1-7D4AD2D0D548}" type="pres">
      <dgm:prSet presAssocID="{BEA7CA4F-DC4C-4AB2-BA16-F29CBBC325AF}" presName="level" presStyleLbl="node1" presStyleIdx="1" presStyleCnt="2" custLinFactNeighborX="402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ECF2AC-C7B8-44DF-82C0-A8FED92C45EB}" type="pres">
      <dgm:prSet presAssocID="{BEA7CA4F-DC4C-4AB2-BA16-F29CBBC325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3D8623-F5FB-4646-89EC-92C763B779BD}" type="presOf" srcId="{9009F182-4F20-4159-91AD-970467320E86}" destId="{A7657DEB-99EF-4665-8F21-0398BA371DE6}" srcOrd="0" destOrd="0" presId="urn:microsoft.com/office/officeart/2005/8/layout/pyramid1"/>
    <dgm:cxn modelId="{B9AE6725-6E97-4E34-97EB-7FAA1CE13ABF}" type="presOf" srcId="{3985729C-C42A-4E79-8669-8B30279919C5}" destId="{0E64EAB8-05A5-4B0E-9C36-F79D4FFF996A}" srcOrd="0" destOrd="0" presId="urn:microsoft.com/office/officeart/2005/8/layout/pyramid1"/>
    <dgm:cxn modelId="{11C2F06A-F2CE-4763-A676-1BFC40BE12CC}" type="presOf" srcId="{BEA7CA4F-DC4C-4AB2-BA16-F29CBBC325AF}" destId="{A4ECF2AC-C7B8-44DF-82C0-A8FED92C45EB}" srcOrd="1" destOrd="0" presId="urn:microsoft.com/office/officeart/2005/8/layout/pyramid1"/>
    <dgm:cxn modelId="{64558B40-E0D5-4639-B45B-D3DCAD9A1453}" type="presOf" srcId="{9009F182-4F20-4159-91AD-970467320E86}" destId="{B4145AE0-DFCF-4543-9228-924820D4C97A}" srcOrd="1" destOrd="0" presId="urn:microsoft.com/office/officeart/2005/8/layout/pyramid1"/>
    <dgm:cxn modelId="{4B47C308-1ECD-44ED-A87A-675A5F7A9FC2}" type="presOf" srcId="{BEA7CA4F-DC4C-4AB2-BA16-F29CBBC325AF}" destId="{72E62E0B-AA5E-4467-A0F1-7D4AD2D0D548}" srcOrd="0" destOrd="0" presId="urn:microsoft.com/office/officeart/2005/8/layout/pyramid1"/>
    <dgm:cxn modelId="{619EF51A-E124-495E-9131-3F237DEE4C89}" srcId="{3985729C-C42A-4E79-8669-8B30279919C5}" destId="{BEA7CA4F-DC4C-4AB2-BA16-F29CBBC325AF}" srcOrd="1" destOrd="0" parTransId="{896E8552-F6FC-4109-BD1C-558139D4A9B7}" sibTransId="{1AB5C3CC-80CF-4191-88AE-193829125249}"/>
    <dgm:cxn modelId="{CEF0EF1E-8DCE-4408-AB35-B23065FF1CFF}" srcId="{3985729C-C42A-4E79-8669-8B30279919C5}" destId="{9009F182-4F20-4159-91AD-970467320E86}" srcOrd="0" destOrd="0" parTransId="{37DBE123-39CA-441F-A0A6-55510A02FF0E}" sibTransId="{EA9AEF1B-3478-42EC-8C99-46FDF5664267}"/>
    <dgm:cxn modelId="{7F4C3802-827A-4C4A-AFFF-6707AB9B8D41}" type="presParOf" srcId="{0E64EAB8-05A5-4B0E-9C36-F79D4FFF996A}" destId="{327AF5B8-4391-4EAE-B3BC-22F63A1E2968}" srcOrd="0" destOrd="0" presId="urn:microsoft.com/office/officeart/2005/8/layout/pyramid1"/>
    <dgm:cxn modelId="{03FF72A0-3D02-494C-819C-83C2B46CFA7B}" type="presParOf" srcId="{327AF5B8-4391-4EAE-B3BC-22F63A1E2968}" destId="{A7657DEB-99EF-4665-8F21-0398BA371DE6}" srcOrd="0" destOrd="0" presId="urn:microsoft.com/office/officeart/2005/8/layout/pyramid1"/>
    <dgm:cxn modelId="{00551976-2BD8-48EC-8838-B059249ABD08}" type="presParOf" srcId="{327AF5B8-4391-4EAE-B3BC-22F63A1E2968}" destId="{B4145AE0-DFCF-4543-9228-924820D4C97A}" srcOrd="1" destOrd="0" presId="urn:microsoft.com/office/officeart/2005/8/layout/pyramid1"/>
    <dgm:cxn modelId="{F0CFA83F-F186-4ECA-9725-7A0D1C478134}" type="presParOf" srcId="{0E64EAB8-05A5-4B0E-9C36-F79D4FFF996A}" destId="{7D58994B-15A6-4400-B2D6-A71C27BE2846}" srcOrd="1" destOrd="0" presId="urn:microsoft.com/office/officeart/2005/8/layout/pyramid1"/>
    <dgm:cxn modelId="{3C27614A-2F8C-42C9-8FFA-3B8B30195487}" type="presParOf" srcId="{7D58994B-15A6-4400-B2D6-A71C27BE2846}" destId="{72E62E0B-AA5E-4467-A0F1-7D4AD2D0D548}" srcOrd="0" destOrd="0" presId="urn:microsoft.com/office/officeart/2005/8/layout/pyramid1"/>
    <dgm:cxn modelId="{8BC16F76-A3F8-4045-9CB7-2EB4DD8314F7}" type="presParOf" srcId="{7D58994B-15A6-4400-B2D6-A71C27BE2846}" destId="{A4ECF2AC-C7B8-44DF-82C0-A8FED92C45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lProcess1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 için…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FARKLILIKLARI AVANTAJ BİLİN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76E20DE5-3B5E-440C-8692-FA9A17DA22F9}" type="pres">
      <dgm:prSet presAssocID="{1E916010-36B6-4FEE-A9EF-D4E541EF88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5E8D5B-BD65-4021-A4F7-CF77F57FE937}" type="pres">
      <dgm:prSet presAssocID="{B07E3FAC-2EAB-4A67-B756-261B91DFBDFB}" presName="vertFlow" presStyleCnt="0"/>
      <dgm:spPr/>
    </dgm:pt>
    <dgm:pt modelId="{C202B926-E362-4791-8D72-9E93E92F2E27}" type="pres">
      <dgm:prSet presAssocID="{B07E3FAC-2EAB-4A67-B756-261B91DFBDFB}" presName="header" presStyleLbl="node1" presStyleIdx="0" presStyleCnt="2"/>
      <dgm:spPr/>
      <dgm:t>
        <a:bodyPr/>
        <a:lstStyle/>
        <a:p>
          <a:endParaRPr lang="tr-TR"/>
        </a:p>
      </dgm:t>
    </dgm:pt>
    <dgm:pt modelId="{F3597990-2F11-43EB-8F5E-85DCC3769376}" type="pres">
      <dgm:prSet presAssocID="{B07E3FAC-2EAB-4A67-B756-261B91DFBDFB}" presName="hSp" presStyleCnt="0"/>
      <dgm:spPr/>
    </dgm:pt>
    <dgm:pt modelId="{35CDAF72-8BF3-4241-9779-A75F87585DEF}" type="pres">
      <dgm:prSet presAssocID="{511E9330-0CDD-4435-9274-E99B7688F683}" presName="vertFlow" presStyleCnt="0"/>
      <dgm:spPr/>
    </dgm:pt>
    <dgm:pt modelId="{32655A52-8A9A-4365-B8B2-557DF8FF8305}" type="pres">
      <dgm:prSet presAssocID="{511E9330-0CDD-4435-9274-E99B7688F683}" presName="header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24B33523-A13F-42D5-A350-634E241EE7E0}" type="presOf" srcId="{1E916010-36B6-4FEE-A9EF-D4E541EF882D}" destId="{76E20DE5-3B5E-440C-8692-FA9A17DA22F9}" srcOrd="0" destOrd="0" presId="urn:microsoft.com/office/officeart/2005/8/layout/lProcess1"/>
    <dgm:cxn modelId="{E3A48272-12B2-4B53-A5E3-DDC69E54EDF5}" type="presOf" srcId="{B07E3FAC-2EAB-4A67-B756-261B91DFBDFB}" destId="{C202B926-E362-4791-8D72-9E93E92F2E27}" srcOrd="0" destOrd="0" presId="urn:microsoft.com/office/officeart/2005/8/layout/lProcess1"/>
    <dgm:cxn modelId="{8EFDE374-0643-4AB7-8AAF-D1C142AB28EE}" type="presOf" srcId="{511E9330-0CDD-4435-9274-E99B7688F683}" destId="{32655A52-8A9A-4365-B8B2-557DF8FF8305}" srcOrd="0" destOrd="0" presId="urn:microsoft.com/office/officeart/2005/8/layout/lProcess1"/>
    <dgm:cxn modelId="{DFC0FFDB-9D96-4593-8571-BE01387ECBBA}" type="presParOf" srcId="{76E20DE5-3B5E-440C-8692-FA9A17DA22F9}" destId="{325E8D5B-BD65-4021-A4F7-CF77F57FE937}" srcOrd="0" destOrd="0" presId="urn:microsoft.com/office/officeart/2005/8/layout/lProcess1"/>
    <dgm:cxn modelId="{103268AD-D323-45F4-9877-26F415D4967A}" type="presParOf" srcId="{325E8D5B-BD65-4021-A4F7-CF77F57FE937}" destId="{C202B926-E362-4791-8D72-9E93E92F2E27}" srcOrd="0" destOrd="0" presId="urn:microsoft.com/office/officeart/2005/8/layout/lProcess1"/>
    <dgm:cxn modelId="{BA68AE67-9896-4A33-B4AE-CCD6B0F6C51E}" type="presParOf" srcId="{76E20DE5-3B5E-440C-8692-FA9A17DA22F9}" destId="{F3597990-2F11-43EB-8F5E-85DCC3769376}" srcOrd="1" destOrd="0" presId="urn:microsoft.com/office/officeart/2005/8/layout/lProcess1"/>
    <dgm:cxn modelId="{3211EA3E-FE07-4D5E-813F-6F0309306F36}" type="presParOf" srcId="{76E20DE5-3B5E-440C-8692-FA9A17DA22F9}" destId="{35CDAF72-8BF3-4241-9779-A75F87585DEF}" srcOrd="2" destOrd="0" presId="urn:microsoft.com/office/officeart/2005/8/layout/lProcess1"/>
    <dgm:cxn modelId="{90F47AF6-7F1B-4FC6-8070-E7DEF6E4CC47}" type="presParOf" srcId="{35CDAF72-8BF3-4241-9779-A75F87585DEF}" destId="{32655A52-8A9A-4365-B8B2-557DF8FF830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A7D471-8700-4484-ABE7-DACE1EE87D9A}" type="doc">
      <dgm:prSet loTypeId="urn:microsoft.com/office/officeart/2005/8/layout/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9C7A88FD-C0D9-4A6D-966A-788FB53F4B84}">
      <dgm:prSet custT="1"/>
      <dgm:spPr/>
      <dgm:t>
        <a:bodyPr/>
        <a:lstStyle/>
        <a:p>
          <a:pPr rtl="0"/>
          <a:r>
            <a:rPr lang="tr-TR" sz="2800" b="1" dirty="0" smtClean="0"/>
            <a:t>Herkesin gelişmiş değerini bilerek onu bir kazanda aşure misali birleştirin.</a:t>
          </a:r>
          <a:endParaRPr lang="tr-TR" sz="2800" b="1" dirty="0"/>
        </a:p>
      </dgm:t>
    </dgm:pt>
    <dgm:pt modelId="{443A3F79-1A58-4FE4-BBFD-18291B1862AC}" type="parTrans" cxnId="{17E89C70-E3D0-4735-B2E7-ED7D03DA807E}">
      <dgm:prSet/>
      <dgm:spPr/>
      <dgm:t>
        <a:bodyPr/>
        <a:lstStyle/>
        <a:p>
          <a:endParaRPr lang="tr-TR"/>
        </a:p>
      </dgm:t>
    </dgm:pt>
    <dgm:pt modelId="{CA3E1972-9ABE-4CB5-B7AC-6420778E7EE3}" type="sibTrans" cxnId="{17E89C70-E3D0-4735-B2E7-ED7D03DA807E}">
      <dgm:prSet/>
      <dgm:spPr/>
      <dgm:t>
        <a:bodyPr/>
        <a:lstStyle/>
        <a:p>
          <a:endParaRPr lang="tr-TR"/>
        </a:p>
      </dgm:t>
    </dgm:pt>
    <dgm:pt modelId="{387B856F-1187-40DE-AA2F-FF0B195921F6}" type="pres">
      <dgm:prSet presAssocID="{66A7D471-8700-4484-ABE7-DACE1EE87D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ADE625-3F8A-4DE8-B39A-82CC490F2C04}" type="pres">
      <dgm:prSet presAssocID="{9C7A88FD-C0D9-4A6D-966A-788FB53F4B84}" presName="parentLin" presStyleCnt="0"/>
      <dgm:spPr/>
    </dgm:pt>
    <dgm:pt modelId="{499B4B6F-E3EC-44AE-B141-34BF2DF0AAF2}" type="pres">
      <dgm:prSet presAssocID="{9C7A88FD-C0D9-4A6D-966A-788FB53F4B84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269A6511-5476-4B2A-BD39-A284ACE02F1A}" type="pres">
      <dgm:prSet presAssocID="{9C7A88FD-C0D9-4A6D-966A-788FB53F4B84}" presName="parentText" presStyleLbl="node1" presStyleIdx="0" presStyleCnt="1" custScaleX="142857" custScaleY="92690" custLinFactX="-27128" custLinFactNeighborX="-100000" custLinFactNeighborY="151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7C4EE-1D54-4DC5-81CC-5FB0CC9A11F8}" type="pres">
      <dgm:prSet presAssocID="{9C7A88FD-C0D9-4A6D-966A-788FB53F4B84}" presName="negativeSpace" presStyleCnt="0"/>
      <dgm:spPr/>
    </dgm:pt>
    <dgm:pt modelId="{530CE67A-DCD3-4406-9C2C-24FB575343B2}" type="pres">
      <dgm:prSet presAssocID="{9C7A88FD-C0D9-4A6D-966A-788FB53F4B8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1090928-E31A-4880-AA4B-85B146490CB2}" type="presOf" srcId="{9C7A88FD-C0D9-4A6D-966A-788FB53F4B84}" destId="{269A6511-5476-4B2A-BD39-A284ACE02F1A}" srcOrd="1" destOrd="0" presId="urn:microsoft.com/office/officeart/2005/8/layout/list1"/>
    <dgm:cxn modelId="{17E89C70-E3D0-4735-B2E7-ED7D03DA807E}" srcId="{66A7D471-8700-4484-ABE7-DACE1EE87D9A}" destId="{9C7A88FD-C0D9-4A6D-966A-788FB53F4B84}" srcOrd="0" destOrd="0" parTransId="{443A3F79-1A58-4FE4-BBFD-18291B1862AC}" sibTransId="{CA3E1972-9ABE-4CB5-B7AC-6420778E7EE3}"/>
    <dgm:cxn modelId="{28FA35BF-F191-4D38-B65B-FDB4861CC7FD}" type="presOf" srcId="{9C7A88FD-C0D9-4A6D-966A-788FB53F4B84}" destId="{499B4B6F-E3EC-44AE-B141-34BF2DF0AAF2}" srcOrd="0" destOrd="0" presId="urn:microsoft.com/office/officeart/2005/8/layout/list1"/>
    <dgm:cxn modelId="{58E0505F-781C-438C-A45D-0619B5DDC195}" type="presOf" srcId="{66A7D471-8700-4484-ABE7-DACE1EE87D9A}" destId="{387B856F-1187-40DE-AA2F-FF0B195921F6}" srcOrd="0" destOrd="0" presId="urn:microsoft.com/office/officeart/2005/8/layout/list1"/>
    <dgm:cxn modelId="{D756538F-6AAF-489C-A04F-52D01B81A5FD}" type="presParOf" srcId="{387B856F-1187-40DE-AA2F-FF0B195921F6}" destId="{EFADE625-3F8A-4DE8-B39A-82CC490F2C04}" srcOrd="0" destOrd="0" presId="urn:microsoft.com/office/officeart/2005/8/layout/list1"/>
    <dgm:cxn modelId="{4D48C354-6CB8-4EE5-AC30-E437D69AC8F8}" type="presParOf" srcId="{EFADE625-3F8A-4DE8-B39A-82CC490F2C04}" destId="{499B4B6F-E3EC-44AE-B141-34BF2DF0AAF2}" srcOrd="0" destOrd="0" presId="urn:microsoft.com/office/officeart/2005/8/layout/list1"/>
    <dgm:cxn modelId="{59B90D4B-94F0-4026-A484-CF63524BF3F1}" type="presParOf" srcId="{EFADE625-3F8A-4DE8-B39A-82CC490F2C04}" destId="{269A6511-5476-4B2A-BD39-A284ACE02F1A}" srcOrd="1" destOrd="0" presId="urn:microsoft.com/office/officeart/2005/8/layout/list1"/>
    <dgm:cxn modelId="{F9A22520-B86F-4992-A8CC-28452CF3B7E4}" type="presParOf" srcId="{387B856F-1187-40DE-AA2F-FF0B195921F6}" destId="{EC37C4EE-1D54-4DC5-81CC-5FB0CC9A11F8}" srcOrd="1" destOrd="0" presId="urn:microsoft.com/office/officeart/2005/8/layout/list1"/>
    <dgm:cxn modelId="{0750F234-9628-4A8E-AE53-92E9D5C64CB7}" type="presParOf" srcId="{387B856F-1187-40DE-AA2F-FF0B195921F6}" destId="{530CE67A-DCD3-4406-9C2C-24FB575343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hProcess11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bunların…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Emek, sabır, fedakarlık ve….. Gerektirdiğini  unutmayın 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B1C4156E-0A51-4451-8462-4FE8EB6737BB}" type="pres">
      <dgm:prSet presAssocID="{1E916010-36B6-4FEE-A9EF-D4E541EF88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09A3B2-4CAC-4A3C-A138-56318FD8C19C}" type="pres">
      <dgm:prSet presAssocID="{1E916010-36B6-4FEE-A9EF-D4E541EF882D}" presName="arrow" presStyleLbl="bgShp" presStyleIdx="0" presStyleCnt="1"/>
      <dgm:spPr/>
      <dgm:t>
        <a:bodyPr/>
        <a:lstStyle/>
        <a:p>
          <a:endParaRPr lang="tr-TR"/>
        </a:p>
      </dgm:t>
    </dgm:pt>
    <dgm:pt modelId="{1A92B172-FA25-41B5-9C38-D914459891E9}" type="pres">
      <dgm:prSet presAssocID="{1E916010-36B6-4FEE-A9EF-D4E541EF882D}" presName="points" presStyleCnt="0"/>
      <dgm:spPr/>
      <dgm:t>
        <a:bodyPr/>
        <a:lstStyle/>
        <a:p>
          <a:endParaRPr lang="tr-TR"/>
        </a:p>
      </dgm:t>
    </dgm:pt>
    <dgm:pt modelId="{8B2BF1AE-9227-489E-9126-19DBC311FBB8}" type="pres">
      <dgm:prSet presAssocID="{B07E3FAC-2EAB-4A67-B756-261B91DFBDFB}" presName="compositeA" presStyleCnt="0"/>
      <dgm:spPr/>
      <dgm:t>
        <a:bodyPr/>
        <a:lstStyle/>
        <a:p>
          <a:endParaRPr lang="tr-TR"/>
        </a:p>
      </dgm:t>
    </dgm:pt>
    <dgm:pt modelId="{F0016D02-0C0C-4E53-AE8C-52C794E1DDD5}" type="pres">
      <dgm:prSet presAssocID="{B07E3FAC-2EAB-4A67-B756-261B91DFBDFB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030B1A-91CF-473E-A196-013B347DFD75}" type="pres">
      <dgm:prSet presAssocID="{B07E3FAC-2EAB-4A67-B756-261B91DFBDFB}" presName="circleA" presStyleLbl="node1" presStyleIdx="0" presStyleCnt="2"/>
      <dgm:spPr/>
      <dgm:t>
        <a:bodyPr/>
        <a:lstStyle/>
        <a:p>
          <a:endParaRPr lang="tr-TR"/>
        </a:p>
      </dgm:t>
    </dgm:pt>
    <dgm:pt modelId="{DEA75594-D412-45A3-8650-290A46EEFA64}" type="pres">
      <dgm:prSet presAssocID="{B07E3FAC-2EAB-4A67-B756-261B91DFBDFB}" presName="spaceA" presStyleCnt="0"/>
      <dgm:spPr/>
      <dgm:t>
        <a:bodyPr/>
        <a:lstStyle/>
        <a:p>
          <a:endParaRPr lang="tr-TR"/>
        </a:p>
      </dgm:t>
    </dgm:pt>
    <dgm:pt modelId="{5E6F342D-E3D5-4F94-B38B-08B46513C24E}" type="pres">
      <dgm:prSet presAssocID="{20571891-446E-4C07-A34F-B074FD8DFA4D}" presName="space" presStyleCnt="0"/>
      <dgm:spPr/>
      <dgm:t>
        <a:bodyPr/>
        <a:lstStyle/>
        <a:p>
          <a:endParaRPr lang="tr-TR"/>
        </a:p>
      </dgm:t>
    </dgm:pt>
    <dgm:pt modelId="{12846A99-5CC8-42CF-A8B0-D98AB3762766}" type="pres">
      <dgm:prSet presAssocID="{511E9330-0CDD-4435-9274-E99B7688F683}" presName="compositeB" presStyleCnt="0"/>
      <dgm:spPr/>
      <dgm:t>
        <a:bodyPr/>
        <a:lstStyle/>
        <a:p>
          <a:endParaRPr lang="tr-TR"/>
        </a:p>
      </dgm:t>
    </dgm:pt>
    <dgm:pt modelId="{9A106C8C-C571-46B6-945D-5F7FF0839731}" type="pres">
      <dgm:prSet presAssocID="{511E9330-0CDD-4435-9274-E99B7688F68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1C9E93-ABB0-45E3-B506-3E761ECB22BF}" type="pres">
      <dgm:prSet presAssocID="{511E9330-0CDD-4435-9274-E99B7688F683}" presName="circleB" presStyleLbl="node1" presStyleIdx="1" presStyleCnt="2"/>
      <dgm:spPr/>
      <dgm:t>
        <a:bodyPr/>
        <a:lstStyle/>
        <a:p>
          <a:endParaRPr lang="tr-TR"/>
        </a:p>
      </dgm:t>
    </dgm:pt>
    <dgm:pt modelId="{2F294A8C-A914-445B-8AE8-8CA56D5F0A86}" type="pres">
      <dgm:prSet presAssocID="{511E9330-0CDD-4435-9274-E99B7688F683}" presName="spaceB" presStyleCnt="0"/>
      <dgm:spPr/>
      <dgm:t>
        <a:bodyPr/>
        <a:lstStyle/>
        <a:p>
          <a:endParaRPr lang="tr-TR"/>
        </a:p>
      </dgm:t>
    </dgm:pt>
  </dgm:ptLst>
  <dgm:cxnLst>
    <dgm:cxn modelId="{6D468DBA-A8BF-494B-B281-EF66EB67E06A}" type="presOf" srcId="{1E916010-36B6-4FEE-A9EF-D4E541EF882D}" destId="{B1C4156E-0A51-4451-8462-4FE8EB6737BB}" srcOrd="0" destOrd="0" presId="urn:microsoft.com/office/officeart/2005/8/layout/hProcess11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426076AE-E690-4F79-97B5-FCC6B6B70CC0}" type="presOf" srcId="{B07E3FAC-2EAB-4A67-B756-261B91DFBDFB}" destId="{F0016D02-0C0C-4E53-AE8C-52C794E1DDD5}" srcOrd="0" destOrd="0" presId="urn:microsoft.com/office/officeart/2005/8/layout/hProcess11"/>
    <dgm:cxn modelId="{AA282ECF-D6A3-44AA-BE70-219739F54CFC}" type="presOf" srcId="{511E9330-0CDD-4435-9274-E99B7688F683}" destId="{9A106C8C-C571-46B6-945D-5F7FF0839731}" srcOrd="0" destOrd="0" presId="urn:microsoft.com/office/officeart/2005/8/layout/hProcess11"/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10C6D2DF-EB9A-48D6-BBB6-78CD532CBD16}" type="presParOf" srcId="{B1C4156E-0A51-4451-8462-4FE8EB6737BB}" destId="{9009A3B2-4CAC-4A3C-A138-56318FD8C19C}" srcOrd="0" destOrd="0" presId="urn:microsoft.com/office/officeart/2005/8/layout/hProcess11"/>
    <dgm:cxn modelId="{3DC72CAC-F757-4F30-A798-CC3CFCB9B9E7}" type="presParOf" srcId="{B1C4156E-0A51-4451-8462-4FE8EB6737BB}" destId="{1A92B172-FA25-41B5-9C38-D914459891E9}" srcOrd="1" destOrd="0" presId="urn:microsoft.com/office/officeart/2005/8/layout/hProcess11"/>
    <dgm:cxn modelId="{72D89B6B-8D99-40E7-BFDA-36F88A58B7A8}" type="presParOf" srcId="{1A92B172-FA25-41B5-9C38-D914459891E9}" destId="{8B2BF1AE-9227-489E-9126-19DBC311FBB8}" srcOrd="0" destOrd="0" presId="urn:microsoft.com/office/officeart/2005/8/layout/hProcess11"/>
    <dgm:cxn modelId="{960A3988-F346-4599-8936-4C17F31CDA74}" type="presParOf" srcId="{8B2BF1AE-9227-489E-9126-19DBC311FBB8}" destId="{F0016D02-0C0C-4E53-AE8C-52C794E1DDD5}" srcOrd="0" destOrd="0" presId="urn:microsoft.com/office/officeart/2005/8/layout/hProcess11"/>
    <dgm:cxn modelId="{5123C9D7-6BC6-4884-993A-D4DE96562ACB}" type="presParOf" srcId="{8B2BF1AE-9227-489E-9126-19DBC311FBB8}" destId="{D9030B1A-91CF-473E-A196-013B347DFD75}" srcOrd="1" destOrd="0" presId="urn:microsoft.com/office/officeart/2005/8/layout/hProcess11"/>
    <dgm:cxn modelId="{7B62B771-79A7-43E9-A0F9-143E135DEAA3}" type="presParOf" srcId="{8B2BF1AE-9227-489E-9126-19DBC311FBB8}" destId="{DEA75594-D412-45A3-8650-290A46EEFA64}" srcOrd="2" destOrd="0" presId="urn:microsoft.com/office/officeart/2005/8/layout/hProcess11"/>
    <dgm:cxn modelId="{B7B1BE41-E12F-42C2-A721-79066ABC6272}" type="presParOf" srcId="{1A92B172-FA25-41B5-9C38-D914459891E9}" destId="{5E6F342D-E3D5-4F94-B38B-08B46513C24E}" srcOrd="1" destOrd="0" presId="urn:microsoft.com/office/officeart/2005/8/layout/hProcess11"/>
    <dgm:cxn modelId="{4A9064DB-6B6E-4A26-9F30-5AF08D44DA2C}" type="presParOf" srcId="{1A92B172-FA25-41B5-9C38-D914459891E9}" destId="{12846A99-5CC8-42CF-A8B0-D98AB3762766}" srcOrd="2" destOrd="0" presId="urn:microsoft.com/office/officeart/2005/8/layout/hProcess11"/>
    <dgm:cxn modelId="{2A577AED-CE51-4FF8-8B6B-999E22D533CA}" type="presParOf" srcId="{12846A99-5CC8-42CF-A8B0-D98AB3762766}" destId="{9A106C8C-C571-46B6-945D-5F7FF0839731}" srcOrd="0" destOrd="0" presId="urn:microsoft.com/office/officeart/2005/8/layout/hProcess11"/>
    <dgm:cxn modelId="{7F257868-F754-4AE9-9F9B-FC3870146D4E}" type="presParOf" srcId="{12846A99-5CC8-42CF-A8B0-D98AB3762766}" destId="{E91C9E93-ABB0-45E3-B506-3E761ECB22BF}" srcOrd="1" destOrd="0" presId="urn:microsoft.com/office/officeart/2005/8/layout/hProcess11"/>
    <dgm:cxn modelId="{289DC701-A3D1-4A69-B74A-4E3E41CEFD45}" type="presParOf" srcId="{12846A99-5CC8-42CF-A8B0-D98AB3762766}" destId="{2F294A8C-A914-445B-8AE8-8CA56D5F0A8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22B15FC-67E7-4321-996F-894195C3EC42}" type="doc">
      <dgm:prSet loTypeId="urn:microsoft.com/office/officeart/2005/8/layout/h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CA97186-7BD2-4341-845A-23F15A232F17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 smtClean="0">
              <a:solidFill>
                <a:srgbClr val="FFC000"/>
              </a:solidFill>
            </a:rPr>
            <a:t>Bizim Çin'deki gibi sevgi yasa tasarısına ihtiyacımız yok.</a:t>
          </a:r>
          <a:endParaRPr lang="tr-TR" sz="2800" b="1" dirty="0">
            <a:solidFill>
              <a:srgbClr val="FFC000"/>
            </a:solidFill>
          </a:endParaRPr>
        </a:p>
      </dgm:t>
    </dgm:pt>
    <dgm:pt modelId="{42F5DCA2-8E59-465F-9B18-ACA64F263C1C}" type="parTrans" cxnId="{C20A3B16-B0F4-4A45-8C82-D50E1001E5D6}">
      <dgm:prSet/>
      <dgm:spPr/>
      <dgm:t>
        <a:bodyPr/>
        <a:lstStyle/>
        <a:p>
          <a:endParaRPr lang="tr-TR"/>
        </a:p>
      </dgm:t>
    </dgm:pt>
    <dgm:pt modelId="{A6B91183-0187-4CC3-BDBF-F3C34A4D6B3C}" type="sibTrans" cxnId="{C20A3B16-B0F4-4A45-8C82-D50E1001E5D6}">
      <dgm:prSet/>
      <dgm:spPr/>
      <dgm:t>
        <a:bodyPr/>
        <a:lstStyle/>
        <a:p>
          <a:endParaRPr lang="tr-TR"/>
        </a:p>
      </dgm:t>
    </dgm:pt>
    <dgm:pt modelId="{FF86BDEC-D575-40DF-8A21-3EDDB623E44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3600" b="1" dirty="0" smtClean="0">
              <a:solidFill>
                <a:srgbClr val="FF0000"/>
              </a:solidFill>
            </a:rPr>
            <a:t>Kültürümüz var….. </a:t>
          </a:r>
          <a:endParaRPr lang="tr-TR" sz="3600" b="1" dirty="0">
            <a:solidFill>
              <a:srgbClr val="FF0000"/>
            </a:solidFill>
          </a:endParaRPr>
        </a:p>
      </dgm:t>
    </dgm:pt>
    <dgm:pt modelId="{4399B9A3-E197-4DFA-B6F1-3DAA24E1007B}" type="parTrans" cxnId="{22220327-8148-4F01-AF18-2CA8DBC769E7}">
      <dgm:prSet/>
      <dgm:spPr/>
      <dgm:t>
        <a:bodyPr/>
        <a:lstStyle/>
        <a:p>
          <a:endParaRPr lang="tr-TR"/>
        </a:p>
      </dgm:t>
    </dgm:pt>
    <dgm:pt modelId="{3578696E-5276-4F21-9757-52A06908D01B}" type="sibTrans" cxnId="{22220327-8148-4F01-AF18-2CA8DBC769E7}">
      <dgm:prSet/>
      <dgm:spPr/>
      <dgm:t>
        <a:bodyPr/>
        <a:lstStyle/>
        <a:p>
          <a:endParaRPr lang="tr-TR"/>
        </a:p>
      </dgm:t>
    </dgm:pt>
    <dgm:pt modelId="{8D970D9F-A1C2-49D2-8709-04F65343D1E8}" type="pres">
      <dgm:prSet presAssocID="{222B15FC-67E7-4321-996F-894195C3E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DED0E-7077-449B-AB9B-F97B43C9CF6E}" type="pres">
      <dgm:prSet presAssocID="{222B15FC-67E7-4321-996F-894195C3EC42}" presName="dummy" presStyleCnt="0"/>
      <dgm:spPr/>
    </dgm:pt>
    <dgm:pt modelId="{1AF4E97E-047E-4EE9-8449-1437E945D8F5}" type="pres">
      <dgm:prSet presAssocID="{222B15FC-67E7-4321-996F-894195C3EC42}" presName="linH" presStyleCnt="0"/>
      <dgm:spPr/>
    </dgm:pt>
    <dgm:pt modelId="{67627ECC-2016-4545-B0D4-EDD38210B472}" type="pres">
      <dgm:prSet presAssocID="{222B15FC-67E7-4321-996F-894195C3EC42}" presName="padding1" presStyleCnt="0"/>
      <dgm:spPr/>
    </dgm:pt>
    <dgm:pt modelId="{1213B1D0-D205-4AB8-B72B-A596961978F7}" type="pres">
      <dgm:prSet presAssocID="{4CA97186-7BD2-4341-845A-23F15A232F17}" presName="linV" presStyleCnt="0"/>
      <dgm:spPr/>
    </dgm:pt>
    <dgm:pt modelId="{02342CAE-B9D4-4EBC-A0EC-69357724CB65}" type="pres">
      <dgm:prSet presAssocID="{4CA97186-7BD2-4341-845A-23F15A232F17}" presName="spVertical1" presStyleCnt="0"/>
      <dgm:spPr/>
    </dgm:pt>
    <dgm:pt modelId="{2802C5FB-2D20-4A03-BD72-FDCA4C0824C6}" type="pres">
      <dgm:prSet presAssocID="{4CA97186-7BD2-4341-845A-23F15A232F17}" presName="parTx" presStyleLbl="revTx" presStyleIdx="0" presStyleCnt="2" custScaleY="400000" custLinFactY="-100000" custLinFactNeighborX="-1930" custLinFactNeighborY="-13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3CDE6B-C926-48FC-94E1-F77D504525A8}" type="pres">
      <dgm:prSet presAssocID="{4CA97186-7BD2-4341-845A-23F15A232F17}" presName="spVertical2" presStyleCnt="0"/>
      <dgm:spPr/>
    </dgm:pt>
    <dgm:pt modelId="{7EDEEC11-5DF9-400B-9F19-DFDD1EFE634E}" type="pres">
      <dgm:prSet presAssocID="{4CA97186-7BD2-4341-845A-23F15A232F17}" presName="spVertical3" presStyleCnt="0"/>
      <dgm:spPr/>
    </dgm:pt>
    <dgm:pt modelId="{B269DC12-508F-4027-82B3-84175C269777}" type="pres">
      <dgm:prSet presAssocID="{A6B91183-0187-4CC3-BDBF-F3C34A4D6B3C}" presName="space" presStyleCnt="0"/>
      <dgm:spPr/>
    </dgm:pt>
    <dgm:pt modelId="{723456AD-1E34-4037-B239-F00CAA27A5BC}" type="pres">
      <dgm:prSet presAssocID="{FF86BDEC-D575-40DF-8A21-3EDDB623E440}" presName="linV" presStyleCnt="0"/>
      <dgm:spPr/>
    </dgm:pt>
    <dgm:pt modelId="{42CDA885-16C0-4EFA-BD0F-44C86B51EC57}" type="pres">
      <dgm:prSet presAssocID="{FF86BDEC-D575-40DF-8A21-3EDDB623E440}" presName="spVertical1" presStyleCnt="0"/>
      <dgm:spPr/>
    </dgm:pt>
    <dgm:pt modelId="{00F21A32-AB07-4079-93EF-708AFBFDF174}" type="pres">
      <dgm:prSet presAssocID="{FF86BDEC-D575-40DF-8A21-3EDDB623E440}" presName="parTx" presStyleLbl="revTx" presStyleIdx="1" presStyleCnt="2" custScaleX="125101" custScaleY="172459" custLinFactY="161329" custLinFactNeighborX="-1779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32BBCB-FCB0-44EB-81E4-814CD1EDF982}" type="pres">
      <dgm:prSet presAssocID="{FF86BDEC-D575-40DF-8A21-3EDDB623E440}" presName="spVertical2" presStyleCnt="0"/>
      <dgm:spPr/>
    </dgm:pt>
    <dgm:pt modelId="{3FD3D02E-9F4E-4848-97F6-9F3C93C2CED4}" type="pres">
      <dgm:prSet presAssocID="{FF86BDEC-D575-40DF-8A21-3EDDB623E440}" presName="spVertical3" presStyleCnt="0"/>
      <dgm:spPr/>
    </dgm:pt>
    <dgm:pt modelId="{FDE036EA-407F-4118-8CAD-1BEF95989132}" type="pres">
      <dgm:prSet presAssocID="{222B15FC-67E7-4321-996F-894195C3EC42}" presName="padding2" presStyleCnt="0"/>
      <dgm:spPr/>
    </dgm:pt>
    <dgm:pt modelId="{51F15877-9CAE-4941-BCE9-19C816BD97A3}" type="pres">
      <dgm:prSet presAssocID="{222B15FC-67E7-4321-996F-894195C3EC42}" presName="negArrow" presStyleCnt="0"/>
      <dgm:spPr/>
    </dgm:pt>
    <dgm:pt modelId="{2724CAD0-E7BA-400E-A21A-5CDBD855A8F8}" type="pres">
      <dgm:prSet presAssocID="{222B15FC-67E7-4321-996F-894195C3EC42}" presName="backgroundArrow" presStyleLbl="node1" presStyleIdx="0" presStyleCnt="1" custLinFactY="72136" custLinFactNeighborX="0" custLinFactNeighborY="100000"/>
      <dgm:spPr/>
    </dgm:pt>
  </dgm:ptLst>
  <dgm:cxnLst>
    <dgm:cxn modelId="{C20A3B16-B0F4-4A45-8C82-D50E1001E5D6}" srcId="{222B15FC-67E7-4321-996F-894195C3EC42}" destId="{4CA97186-7BD2-4341-845A-23F15A232F17}" srcOrd="0" destOrd="0" parTransId="{42F5DCA2-8E59-465F-9B18-ACA64F263C1C}" sibTransId="{A6B91183-0187-4CC3-BDBF-F3C34A4D6B3C}"/>
    <dgm:cxn modelId="{0B3962DC-446E-40DD-9219-6728F96BA5C9}" type="presOf" srcId="{4CA97186-7BD2-4341-845A-23F15A232F17}" destId="{2802C5FB-2D20-4A03-BD72-FDCA4C0824C6}" srcOrd="0" destOrd="0" presId="urn:microsoft.com/office/officeart/2005/8/layout/hProcess3"/>
    <dgm:cxn modelId="{22220327-8148-4F01-AF18-2CA8DBC769E7}" srcId="{222B15FC-67E7-4321-996F-894195C3EC42}" destId="{FF86BDEC-D575-40DF-8A21-3EDDB623E440}" srcOrd="1" destOrd="0" parTransId="{4399B9A3-E197-4DFA-B6F1-3DAA24E1007B}" sibTransId="{3578696E-5276-4F21-9757-52A06908D01B}"/>
    <dgm:cxn modelId="{39158A01-BCE6-474D-B623-190E53C1DB11}" type="presOf" srcId="{222B15FC-67E7-4321-996F-894195C3EC42}" destId="{8D970D9F-A1C2-49D2-8709-04F65343D1E8}" srcOrd="0" destOrd="0" presId="urn:microsoft.com/office/officeart/2005/8/layout/hProcess3"/>
    <dgm:cxn modelId="{61C4FA3C-20CC-437C-9A01-9C20E9A5006C}" type="presOf" srcId="{FF86BDEC-D575-40DF-8A21-3EDDB623E440}" destId="{00F21A32-AB07-4079-93EF-708AFBFDF174}" srcOrd="0" destOrd="0" presId="urn:microsoft.com/office/officeart/2005/8/layout/hProcess3"/>
    <dgm:cxn modelId="{4D4680C6-F089-46FC-A683-CECAE26030E5}" type="presParOf" srcId="{8D970D9F-A1C2-49D2-8709-04F65343D1E8}" destId="{D26DED0E-7077-449B-AB9B-F97B43C9CF6E}" srcOrd="0" destOrd="0" presId="urn:microsoft.com/office/officeart/2005/8/layout/hProcess3"/>
    <dgm:cxn modelId="{7EAAE9A6-2256-43DA-98A4-177C6AE50036}" type="presParOf" srcId="{8D970D9F-A1C2-49D2-8709-04F65343D1E8}" destId="{1AF4E97E-047E-4EE9-8449-1437E945D8F5}" srcOrd="1" destOrd="0" presId="urn:microsoft.com/office/officeart/2005/8/layout/hProcess3"/>
    <dgm:cxn modelId="{DF0982AB-5024-4928-AE99-A04C3EE4B780}" type="presParOf" srcId="{1AF4E97E-047E-4EE9-8449-1437E945D8F5}" destId="{67627ECC-2016-4545-B0D4-EDD38210B472}" srcOrd="0" destOrd="0" presId="urn:microsoft.com/office/officeart/2005/8/layout/hProcess3"/>
    <dgm:cxn modelId="{D2B2DC84-57FE-429D-B426-294EAAC82372}" type="presParOf" srcId="{1AF4E97E-047E-4EE9-8449-1437E945D8F5}" destId="{1213B1D0-D205-4AB8-B72B-A596961978F7}" srcOrd="1" destOrd="0" presId="urn:microsoft.com/office/officeart/2005/8/layout/hProcess3"/>
    <dgm:cxn modelId="{BDD5CD23-7096-40A3-9F3B-D1F882F937CD}" type="presParOf" srcId="{1213B1D0-D205-4AB8-B72B-A596961978F7}" destId="{02342CAE-B9D4-4EBC-A0EC-69357724CB65}" srcOrd="0" destOrd="0" presId="urn:microsoft.com/office/officeart/2005/8/layout/hProcess3"/>
    <dgm:cxn modelId="{43C1BB4E-450C-4C69-8B53-9E512C5AEA52}" type="presParOf" srcId="{1213B1D0-D205-4AB8-B72B-A596961978F7}" destId="{2802C5FB-2D20-4A03-BD72-FDCA4C0824C6}" srcOrd="1" destOrd="0" presId="urn:microsoft.com/office/officeart/2005/8/layout/hProcess3"/>
    <dgm:cxn modelId="{6F1074AC-7C51-4D3B-B963-F0713E871EAD}" type="presParOf" srcId="{1213B1D0-D205-4AB8-B72B-A596961978F7}" destId="{2A3CDE6B-C926-48FC-94E1-F77D504525A8}" srcOrd="2" destOrd="0" presId="urn:microsoft.com/office/officeart/2005/8/layout/hProcess3"/>
    <dgm:cxn modelId="{0D6EE0D6-EE69-4EDA-8BB0-C0525650043C}" type="presParOf" srcId="{1213B1D0-D205-4AB8-B72B-A596961978F7}" destId="{7EDEEC11-5DF9-400B-9F19-DFDD1EFE634E}" srcOrd="3" destOrd="0" presId="urn:microsoft.com/office/officeart/2005/8/layout/hProcess3"/>
    <dgm:cxn modelId="{F2260817-E50A-4D4E-90D4-9400BD474DD1}" type="presParOf" srcId="{1AF4E97E-047E-4EE9-8449-1437E945D8F5}" destId="{B269DC12-508F-4027-82B3-84175C269777}" srcOrd="2" destOrd="0" presId="urn:microsoft.com/office/officeart/2005/8/layout/hProcess3"/>
    <dgm:cxn modelId="{0AD651CD-FCB5-46A8-BDA1-13535CB49C1F}" type="presParOf" srcId="{1AF4E97E-047E-4EE9-8449-1437E945D8F5}" destId="{723456AD-1E34-4037-B239-F00CAA27A5BC}" srcOrd="3" destOrd="0" presId="urn:microsoft.com/office/officeart/2005/8/layout/hProcess3"/>
    <dgm:cxn modelId="{F6844636-983A-4C8E-BE15-29D5941AA6DE}" type="presParOf" srcId="{723456AD-1E34-4037-B239-F00CAA27A5BC}" destId="{42CDA885-16C0-4EFA-BD0F-44C86B51EC57}" srcOrd="0" destOrd="0" presId="urn:microsoft.com/office/officeart/2005/8/layout/hProcess3"/>
    <dgm:cxn modelId="{670126AE-5617-451A-982D-5C2BC0E83303}" type="presParOf" srcId="{723456AD-1E34-4037-B239-F00CAA27A5BC}" destId="{00F21A32-AB07-4079-93EF-708AFBFDF174}" srcOrd="1" destOrd="0" presId="urn:microsoft.com/office/officeart/2005/8/layout/hProcess3"/>
    <dgm:cxn modelId="{33AF5622-5F12-4ADC-8799-AD4B49B5D577}" type="presParOf" srcId="{723456AD-1E34-4037-B239-F00CAA27A5BC}" destId="{9032BBCB-FCB0-44EB-81E4-814CD1EDF982}" srcOrd="2" destOrd="0" presId="urn:microsoft.com/office/officeart/2005/8/layout/hProcess3"/>
    <dgm:cxn modelId="{569203AF-AB19-416B-B838-BE7006521B73}" type="presParOf" srcId="{723456AD-1E34-4037-B239-F00CAA27A5BC}" destId="{3FD3D02E-9F4E-4848-97F6-9F3C93C2CED4}" srcOrd="3" destOrd="0" presId="urn:microsoft.com/office/officeart/2005/8/layout/hProcess3"/>
    <dgm:cxn modelId="{49B3986A-9BF7-4098-8187-058F47246F30}" type="presParOf" srcId="{1AF4E97E-047E-4EE9-8449-1437E945D8F5}" destId="{FDE036EA-407F-4118-8CAD-1BEF95989132}" srcOrd="4" destOrd="0" presId="urn:microsoft.com/office/officeart/2005/8/layout/hProcess3"/>
    <dgm:cxn modelId="{C3F47B74-32D7-44C9-B9C6-81C9478CA288}" type="presParOf" srcId="{1AF4E97E-047E-4EE9-8449-1437E945D8F5}" destId="{51F15877-9CAE-4941-BCE9-19C816BD97A3}" srcOrd="5" destOrd="0" presId="urn:microsoft.com/office/officeart/2005/8/layout/hProcess3"/>
    <dgm:cxn modelId="{1CE83135-5CBF-417E-9512-F7968F12C210}" type="presParOf" srcId="{1AF4E97E-047E-4EE9-8449-1437E945D8F5}" destId="{2724CAD0-E7BA-400E-A21A-5CDBD855A8F8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22B15FC-67E7-4321-996F-894195C3EC42}" type="doc">
      <dgm:prSet loTypeId="urn:microsoft.com/office/officeart/2005/8/layout/hProcess3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CA97186-7BD2-4341-845A-23F15A232F17}">
      <dgm:prSet custT="1"/>
      <dgm:spPr/>
      <dgm:t>
        <a:bodyPr/>
        <a:lstStyle/>
        <a:p>
          <a:pPr rtl="0"/>
          <a:r>
            <a:rPr lang="tr-TR" sz="3200" b="1" dirty="0" smtClean="0">
              <a:solidFill>
                <a:srgbClr val="FFFF00"/>
              </a:solidFill>
            </a:rPr>
            <a:t>İnançlarımız var…</a:t>
          </a:r>
          <a:endParaRPr lang="tr-TR" sz="3200" b="1" dirty="0">
            <a:solidFill>
              <a:srgbClr val="FFFF00"/>
            </a:solidFill>
          </a:endParaRPr>
        </a:p>
      </dgm:t>
    </dgm:pt>
    <dgm:pt modelId="{42F5DCA2-8E59-465F-9B18-ACA64F263C1C}" type="parTrans" cxnId="{C20A3B16-B0F4-4A45-8C82-D50E1001E5D6}">
      <dgm:prSet/>
      <dgm:spPr/>
      <dgm:t>
        <a:bodyPr/>
        <a:lstStyle/>
        <a:p>
          <a:endParaRPr lang="tr-TR"/>
        </a:p>
      </dgm:t>
    </dgm:pt>
    <dgm:pt modelId="{A6B91183-0187-4CC3-BDBF-F3C34A4D6B3C}" type="sibTrans" cxnId="{C20A3B16-B0F4-4A45-8C82-D50E1001E5D6}">
      <dgm:prSet/>
      <dgm:spPr/>
      <dgm:t>
        <a:bodyPr/>
        <a:lstStyle/>
        <a:p>
          <a:endParaRPr lang="tr-TR"/>
        </a:p>
      </dgm:t>
    </dgm:pt>
    <dgm:pt modelId="{8D970D9F-A1C2-49D2-8709-04F65343D1E8}" type="pres">
      <dgm:prSet presAssocID="{222B15FC-67E7-4321-996F-894195C3E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DED0E-7077-449B-AB9B-F97B43C9CF6E}" type="pres">
      <dgm:prSet presAssocID="{222B15FC-67E7-4321-996F-894195C3EC42}" presName="dummy" presStyleCnt="0"/>
      <dgm:spPr/>
    </dgm:pt>
    <dgm:pt modelId="{1AF4E97E-047E-4EE9-8449-1437E945D8F5}" type="pres">
      <dgm:prSet presAssocID="{222B15FC-67E7-4321-996F-894195C3EC42}" presName="linH" presStyleCnt="0"/>
      <dgm:spPr/>
    </dgm:pt>
    <dgm:pt modelId="{67627ECC-2016-4545-B0D4-EDD38210B472}" type="pres">
      <dgm:prSet presAssocID="{222B15FC-67E7-4321-996F-894195C3EC42}" presName="padding1" presStyleCnt="0"/>
      <dgm:spPr/>
    </dgm:pt>
    <dgm:pt modelId="{1213B1D0-D205-4AB8-B72B-A596961978F7}" type="pres">
      <dgm:prSet presAssocID="{4CA97186-7BD2-4341-845A-23F15A232F17}" presName="linV" presStyleCnt="0"/>
      <dgm:spPr/>
    </dgm:pt>
    <dgm:pt modelId="{02342CAE-B9D4-4EBC-A0EC-69357724CB65}" type="pres">
      <dgm:prSet presAssocID="{4CA97186-7BD2-4341-845A-23F15A232F17}" presName="spVertical1" presStyleCnt="0"/>
      <dgm:spPr/>
    </dgm:pt>
    <dgm:pt modelId="{2802C5FB-2D20-4A03-BD72-FDCA4C0824C6}" type="pres">
      <dgm:prSet presAssocID="{4CA97186-7BD2-4341-845A-23F15A232F17}" presName="parTx" presStyleLbl="revTx" presStyleIdx="0" presStyleCnt="1" custScaleX="64309" custLinFactY="-40000" custLinFactNeighborX="-391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3CDE6B-C926-48FC-94E1-F77D504525A8}" type="pres">
      <dgm:prSet presAssocID="{4CA97186-7BD2-4341-845A-23F15A232F17}" presName="spVertical2" presStyleCnt="0"/>
      <dgm:spPr/>
    </dgm:pt>
    <dgm:pt modelId="{7EDEEC11-5DF9-400B-9F19-DFDD1EFE634E}" type="pres">
      <dgm:prSet presAssocID="{4CA97186-7BD2-4341-845A-23F15A232F17}" presName="spVertical3" presStyleCnt="0"/>
      <dgm:spPr/>
    </dgm:pt>
    <dgm:pt modelId="{FDE036EA-407F-4118-8CAD-1BEF95989132}" type="pres">
      <dgm:prSet presAssocID="{222B15FC-67E7-4321-996F-894195C3EC42}" presName="padding2" presStyleCnt="0"/>
      <dgm:spPr/>
    </dgm:pt>
    <dgm:pt modelId="{51F15877-9CAE-4941-BCE9-19C816BD97A3}" type="pres">
      <dgm:prSet presAssocID="{222B15FC-67E7-4321-996F-894195C3EC42}" presName="negArrow" presStyleCnt="0"/>
      <dgm:spPr/>
    </dgm:pt>
    <dgm:pt modelId="{2724CAD0-E7BA-400E-A21A-5CDBD855A8F8}" type="pres">
      <dgm:prSet presAssocID="{222B15FC-67E7-4321-996F-894195C3EC42}" presName="backgroundArrow" presStyleLbl="node1" presStyleIdx="0" presStyleCnt="1" custLinFactY="54389" custLinFactNeighborX="357" custLinFactNeighborY="100000"/>
      <dgm:spPr/>
    </dgm:pt>
  </dgm:ptLst>
  <dgm:cxnLst>
    <dgm:cxn modelId="{C20A3B16-B0F4-4A45-8C82-D50E1001E5D6}" srcId="{222B15FC-67E7-4321-996F-894195C3EC42}" destId="{4CA97186-7BD2-4341-845A-23F15A232F17}" srcOrd="0" destOrd="0" parTransId="{42F5DCA2-8E59-465F-9B18-ACA64F263C1C}" sibTransId="{A6B91183-0187-4CC3-BDBF-F3C34A4D6B3C}"/>
    <dgm:cxn modelId="{C86F73A3-92DD-4DFC-89B4-C7F3D378395C}" type="presOf" srcId="{4CA97186-7BD2-4341-845A-23F15A232F17}" destId="{2802C5FB-2D20-4A03-BD72-FDCA4C0824C6}" srcOrd="0" destOrd="0" presId="urn:microsoft.com/office/officeart/2005/8/layout/hProcess3"/>
    <dgm:cxn modelId="{BFC0EFC0-595B-4EEB-AA8E-C91D9A6FA09C}" type="presOf" srcId="{222B15FC-67E7-4321-996F-894195C3EC42}" destId="{8D970D9F-A1C2-49D2-8709-04F65343D1E8}" srcOrd="0" destOrd="0" presId="urn:microsoft.com/office/officeart/2005/8/layout/hProcess3"/>
    <dgm:cxn modelId="{E0BAB80A-CF84-42F5-89DE-CDDB18B238E2}" type="presParOf" srcId="{8D970D9F-A1C2-49D2-8709-04F65343D1E8}" destId="{D26DED0E-7077-449B-AB9B-F97B43C9CF6E}" srcOrd="0" destOrd="0" presId="urn:microsoft.com/office/officeart/2005/8/layout/hProcess3"/>
    <dgm:cxn modelId="{0406F618-36F1-426D-8FAD-861CEFA0AEDB}" type="presParOf" srcId="{8D970D9F-A1C2-49D2-8709-04F65343D1E8}" destId="{1AF4E97E-047E-4EE9-8449-1437E945D8F5}" srcOrd="1" destOrd="0" presId="urn:microsoft.com/office/officeart/2005/8/layout/hProcess3"/>
    <dgm:cxn modelId="{710C0BB8-E070-4BBB-9B50-AE58AAD77EDB}" type="presParOf" srcId="{1AF4E97E-047E-4EE9-8449-1437E945D8F5}" destId="{67627ECC-2016-4545-B0D4-EDD38210B472}" srcOrd="0" destOrd="0" presId="urn:microsoft.com/office/officeart/2005/8/layout/hProcess3"/>
    <dgm:cxn modelId="{34A0B0AA-7241-4448-BBF3-AF49B5941390}" type="presParOf" srcId="{1AF4E97E-047E-4EE9-8449-1437E945D8F5}" destId="{1213B1D0-D205-4AB8-B72B-A596961978F7}" srcOrd="1" destOrd="0" presId="urn:microsoft.com/office/officeart/2005/8/layout/hProcess3"/>
    <dgm:cxn modelId="{330C15EE-FA96-420B-94E1-31A0D76DAC19}" type="presParOf" srcId="{1213B1D0-D205-4AB8-B72B-A596961978F7}" destId="{02342CAE-B9D4-4EBC-A0EC-69357724CB65}" srcOrd="0" destOrd="0" presId="urn:microsoft.com/office/officeart/2005/8/layout/hProcess3"/>
    <dgm:cxn modelId="{7CD6EA14-02FD-491F-8788-30E34D2E57A3}" type="presParOf" srcId="{1213B1D0-D205-4AB8-B72B-A596961978F7}" destId="{2802C5FB-2D20-4A03-BD72-FDCA4C0824C6}" srcOrd="1" destOrd="0" presId="urn:microsoft.com/office/officeart/2005/8/layout/hProcess3"/>
    <dgm:cxn modelId="{8A0E5B7E-2AB0-401E-8F8D-B521BEDEE4C7}" type="presParOf" srcId="{1213B1D0-D205-4AB8-B72B-A596961978F7}" destId="{2A3CDE6B-C926-48FC-94E1-F77D504525A8}" srcOrd="2" destOrd="0" presId="urn:microsoft.com/office/officeart/2005/8/layout/hProcess3"/>
    <dgm:cxn modelId="{3EC63B85-E72D-47FC-9F85-0E4D657429A6}" type="presParOf" srcId="{1213B1D0-D205-4AB8-B72B-A596961978F7}" destId="{7EDEEC11-5DF9-400B-9F19-DFDD1EFE634E}" srcOrd="3" destOrd="0" presId="urn:microsoft.com/office/officeart/2005/8/layout/hProcess3"/>
    <dgm:cxn modelId="{1265753F-F7E3-4A9F-ACA7-621114044F56}" type="presParOf" srcId="{1AF4E97E-047E-4EE9-8449-1437E945D8F5}" destId="{FDE036EA-407F-4118-8CAD-1BEF95989132}" srcOrd="2" destOrd="0" presId="urn:microsoft.com/office/officeart/2005/8/layout/hProcess3"/>
    <dgm:cxn modelId="{EC41D2F8-DA66-48FC-835D-6CCFDA1C88F5}" type="presParOf" srcId="{1AF4E97E-047E-4EE9-8449-1437E945D8F5}" destId="{51F15877-9CAE-4941-BCE9-19C816BD97A3}" srcOrd="3" destOrd="0" presId="urn:microsoft.com/office/officeart/2005/8/layout/hProcess3"/>
    <dgm:cxn modelId="{D591BD4C-DA54-4763-9429-71FF9334F86E}" type="presParOf" srcId="{1AF4E97E-047E-4EE9-8449-1437E945D8F5}" destId="{2724CAD0-E7BA-400E-A21A-5CDBD855A8F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5AC8EBD-BF0E-47BB-AC60-E2E5286314D6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E306DF2-B420-47C8-B768-D048E7DF865E}">
      <dgm:prSet/>
      <dgm:spPr>
        <a:solidFill>
          <a:srgbClr val="00B050"/>
        </a:solidFill>
      </dgm:spPr>
      <dgm:t>
        <a:bodyPr/>
        <a:lstStyle/>
        <a:p>
          <a:pPr rtl="0"/>
          <a:r>
            <a:rPr lang="tr-TR" b="1" baseline="0" dirty="0" smtClean="0">
              <a:solidFill>
                <a:srgbClr val="FFFF00"/>
              </a:solidFill>
            </a:rPr>
            <a:t>7 MİLYAR İNSANIN BAŞINA GELMESİ GARANTİ OLAN TEK ŞEY</a:t>
          </a:r>
          <a:endParaRPr lang="tr-TR" b="1" dirty="0">
            <a:solidFill>
              <a:srgbClr val="FFFF00"/>
            </a:solidFill>
          </a:endParaRPr>
        </a:p>
      </dgm:t>
    </dgm:pt>
    <dgm:pt modelId="{81863071-1B6A-4125-8A23-EE45EC36DFC6}" type="parTrans" cxnId="{91FDFE02-166F-4662-838C-08CDEECFF850}">
      <dgm:prSet/>
      <dgm:spPr/>
      <dgm:t>
        <a:bodyPr/>
        <a:lstStyle/>
        <a:p>
          <a:endParaRPr lang="tr-TR"/>
        </a:p>
      </dgm:t>
    </dgm:pt>
    <dgm:pt modelId="{DD04DC00-874F-4626-B097-8DBEB1FE68EF}" type="sibTrans" cxnId="{91FDFE02-166F-4662-838C-08CDEECFF850}">
      <dgm:prSet/>
      <dgm:spPr/>
      <dgm:t>
        <a:bodyPr/>
        <a:lstStyle/>
        <a:p>
          <a:endParaRPr lang="tr-TR"/>
        </a:p>
      </dgm:t>
    </dgm:pt>
    <dgm:pt modelId="{9C42BA83-BCDC-4BED-95A0-D9FAA7283D91}" type="pres">
      <dgm:prSet presAssocID="{85AC8EBD-BF0E-47BB-AC60-E2E5286314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AB0F7D-4028-4F0F-BD00-63F473EBE43C}" type="pres">
      <dgm:prSet presAssocID="{DE306DF2-B420-47C8-B768-D048E7DF865E}" presName="parentText" presStyleLbl="node1" presStyleIdx="0" presStyleCnt="1" custAng="19098888" custLinFactNeighborX="2854" custLinFactNeighborY="135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45807A-1188-4B05-AB39-1D6A52F3212C}" type="presOf" srcId="{DE306DF2-B420-47C8-B768-D048E7DF865E}" destId="{58AB0F7D-4028-4F0F-BD00-63F473EBE43C}" srcOrd="0" destOrd="0" presId="urn:microsoft.com/office/officeart/2005/8/layout/vList2"/>
    <dgm:cxn modelId="{91FDFE02-166F-4662-838C-08CDEECFF850}" srcId="{85AC8EBD-BF0E-47BB-AC60-E2E5286314D6}" destId="{DE306DF2-B420-47C8-B768-D048E7DF865E}" srcOrd="0" destOrd="0" parTransId="{81863071-1B6A-4125-8A23-EE45EC36DFC6}" sibTransId="{DD04DC00-874F-4626-B097-8DBEB1FE68EF}"/>
    <dgm:cxn modelId="{2810DEAC-AE26-427D-9037-7F83F5ADC586}" type="presOf" srcId="{85AC8EBD-BF0E-47BB-AC60-E2E5286314D6}" destId="{9C42BA83-BCDC-4BED-95A0-D9FAA7283D91}" srcOrd="0" destOrd="0" presId="urn:microsoft.com/office/officeart/2005/8/layout/vList2"/>
    <dgm:cxn modelId="{2E120854-C5FA-4E84-B979-1DCB51CD8A0F}" type="presParOf" srcId="{9C42BA83-BCDC-4BED-95A0-D9FAA7283D91}" destId="{58AB0F7D-4028-4F0F-BD00-63F473EBE4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6D334EF-0FBB-4047-B055-96A3428A44E9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CD4DDD-99E7-4B8F-A82F-BF6A224198B5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tr-TR" sz="6000" b="1" cap="none" spc="0" dirty="0" smtClean="0">
              <a:ln w="10541" cmpd="sng"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rPr>
            <a:t>ÖLÜM</a:t>
          </a:r>
          <a:endParaRPr lang="tr-TR" sz="6000" b="1" cap="none" spc="0" dirty="0">
            <a:ln w="10541" cmpd="sng">
              <a:prstDash val="solid"/>
            </a:ln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2965E5BA-660D-4C62-B02E-3FBEAC260E3F}" type="parTrans" cxnId="{C83BE9BA-6952-4AD6-9F09-2F907142DE45}">
      <dgm:prSet/>
      <dgm:spPr/>
      <dgm:t>
        <a:bodyPr/>
        <a:lstStyle/>
        <a:p>
          <a:endParaRPr lang="tr-TR"/>
        </a:p>
      </dgm:t>
    </dgm:pt>
    <dgm:pt modelId="{BFBF889D-E7E1-436B-B376-7115386F1985}" type="sibTrans" cxnId="{C83BE9BA-6952-4AD6-9F09-2F907142DE45}">
      <dgm:prSet/>
      <dgm:spPr/>
      <dgm:t>
        <a:bodyPr/>
        <a:lstStyle/>
        <a:p>
          <a:endParaRPr lang="tr-TR"/>
        </a:p>
      </dgm:t>
    </dgm:pt>
    <dgm:pt modelId="{7E325947-DF86-40F7-8949-6AC733371DB3}" type="pres">
      <dgm:prSet presAssocID="{46D334EF-0FBB-4047-B055-96A3428A4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0B6C9D7-45F0-429C-A890-0E90ABE91C83}" type="pres">
      <dgm:prSet presAssocID="{26CD4DDD-99E7-4B8F-A82F-BF6A224198B5}" presName="parentText" presStyleLbl="node1" presStyleIdx="0" presStyleCnt="1" custScaleY="286664" custLinFactY="2856" custLinFactNeighborX="-27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3BE9BA-6952-4AD6-9F09-2F907142DE45}" srcId="{46D334EF-0FBB-4047-B055-96A3428A44E9}" destId="{26CD4DDD-99E7-4B8F-A82F-BF6A224198B5}" srcOrd="0" destOrd="0" parTransId="{2965E5BA-660D-4C62-B02E-3FBEAC260E3F}" sibTransId="{BFBF889D-E7E1-436B-B376-7115386F1985}"/>
    <dgm:cxn modelId="{D6E12361-4163-4E14-B95F-EE96EB46B45E}" type="presOf" srcId="{26CD4DDD-99E7-4B8F-A82F-BF6A224198B5}" destId="{A0B6C9D7-45F0-429C-A890-0E90ABE91C83}" srcOrd="0" destOrd="0" presId="urn:microsoft.com/office/officeart/2005/8/layout/vList2"/>
    <dgm:cxn modelId="{7E977DFE-26A4-4578-87EA-A2B8D8054FE7}" type="presOf" srcId="{46D334EF-0FBB-4047-B055-96A3428A44E9}" destId="{7E325947-DF86-40F7-8949-6AC733371DB3}" srcOrd="0" destOrd="0" presId="urn:microsoft.com/office/officeart/2005/8/layout/vList2"/>
    <dgm:cxn modelId="{996FAC9A-6FA3-46BA-9482-B824C5FAF888}" type="presParOf" srcId="{7E325947-DF86-40F7-8949-6AC733371DB3}" destId="{A0B6C9D7-45F0-429C-A890-0E90ABE91C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C6D1002-4B02-40A5-BCF1-3989B7D33DA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082D145-26CD-454C-8665-5F3564C99478}">
      <dgm:prSet/>
      <dgm:spPr>
        <a:solidFill>
          <a:srgbClr val="92D050"/>
        </a:solidFill>
      </dgm:spPr>
      <dgm:t>
        <a:bodyPr/>
        <a:lstStyle/>
        <a:p>
          <a:pPr rtl="0"/>
          <a:r>
            <a:rPr lang="tr-TR" b="1" cap="none" spc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«SENİ GERÇEKTEN SEVİYORUM» </a:t>
          </a:r>
          <a:r>
            <a:rPr lang="tr-TR" b="1" cap="none" spc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DEMEYE NE GEREK VAR DER MİSİNİZ?</a:t>
          </a:r>
          <a:endParaRPr lang="tr-TR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494D1B0F-D8A7-4A04-A5E8-0A878E0023C5}" type="parTrans" cxnId="{48FEA48E-A72A-4E80-A195-EAADD2279D9D}">
      <dgm:prSet/>
      <dgm:spPr/>
      <dgm:t>
        <a:bodyPr/>
        <a:lstStyle/>
        <a:p>
          <a:endParaRPr lang="tr-TR"/>
        </a:p>
      </dgm:t>
    </dgm:pt>
    <dgm:pt modelId="{ACCB38E2-361F-45E2-8A2B-14C635BF1D8C}" type="sibTrans" cxnId="{48FEA48E-A72A-4E80-A195-EAADD2279D9D}">
      <dgm:prSet/>
      <dgm:spPr/>
      <dgm:t>
        <a:bodyPr/>
        <a:lstStyle/>
        <a:p>
          <a:endParaRPr lang="tr-TR"/>
        </a:p>
      </dgm:t>
    </dgm:pt>
    <dgm:pt modelId="{B26D2534-DC2C-4CC9-BE1D-306B14BD3082}" type="pres">
      <dgm:prSet presAssocID="{FC6D1002-4B02-40A5-BCF1-3989B7D33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4B49ED-45D0-49EA-8BB3-FD9F64736522}" type="pres">
      <dgm:prSet presAssocID="{2082D145-26CD-454C-8665-5F3564C99478}" presName="parentText" presStyleLbl="node1" presStyleIdx="0" presStyleCnt="1" custAng="20973314" custScaleX="100000" custScaleY="102441" custLinFactNeighborX="-1160" custLinFactNeighborY="-14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ECA0EB-82E2-4B5F-B51A-09FEDE075276}" type="presOf" srcId="{FC6D1002-4B02-40A5-BCF1-3989B7D33DAD}" destId="{B26D2534-DC2C-4CC9-BE1D-306B14BD3082}" srcOrd="0" destOrd="0" presId="urn:microsoft.com/office/officeart/2005/8/layout/vList2"/>
    <dgm:cxn modelId="{CBDF45EE-EC47-4EB6-AD32-2129E2E0E709}" type="presOf" srcId="{2082D145-26CD-454C-8665-5F3564C99478}" destId="{C04B49ED-45D0-49EA-8BB3-FD9F64736522}" srcOrd="0" destOrd="0" presId="urn:microsoft.com/office/officeart/2005/8/layout/vList2"/>
    <dgm:cxn modelId="{48FEA48E-A72A-4E80-A195-EAADD2279D9D}" srcId="{FC6D1002-4B02-40A5-BCF1-3989B7D33DAD}" destId="{2082D145-26CD-454C-8665-5F3564C99478}" srcOrd="0" destOrd="0" parTransId="{494D1B0F-D8A7-4A04-A5E8-0A878E0023C5}" sibTransId="{ACCB38E2-361F-45E2-8A2B-14C635BF1D8C}"/>
    <dgm:cxn modelId="{CB8B80A3-F38C-4910-B32B-672F28E827AD}" type="presParOf" srcId="{B26D2534-DC2C-4CC9-BE1D-306B14BD3082}" destId="{C04B49ED-45D0-49EA-8BB3-FD9F6473652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36E47E8-0512-4ADC-8141-981053879BBC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4CBD4D-BF85-4542-ADCA-379FFCDBB0D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tr-TR" sz="36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SEVEN SEVDİĞİNE, SEVDİĞİNİ SÖYLESİN!</a:t>
          </a:r>
          <a:r>
            <a:rPr lang="tr-TR" sz="32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  </a:t>
          </a:r>
          <a:r>
            <a:rPr lang="tr-TR" sz="18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Hz. Muhammed</a:t>
          </a:r>
          <a:endParaRPr lang="tr-TR" sz="3200" dirty="0">
            <a:solidFill>
              <a:schemeClr val="accent2">
                <a:lumMod val="20000"/>
                <a:lumOff val="8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60000" endA="900" endPos="60000" dist="60007" dir="5400000" sy="-100000" algn="bl" rotWithShape="0"/>
            </a:effectLst>
          </a:endParaRPr>
        </a:p>
      </dgm:t>
    </dgm:pt>
    <dgm:pt modelId="{F9856C94-3197-4865-A0F3-D145C6A75616}" type="parTrans" cxnId="{59C65BBC-83AD-46C4-B5C0-2DF95DE2EBAC}">
      <dgm:prSet/>
      <dgm:spPr/>
      <dgm:t>
        <a:bodyPr/>
        <a:lstStyle/>
        <a:p>
          <a:endParaRPr lang="tr-TR"/>
        </a:p>
      </dgm:t>
    </dgm:pt>
    <dgm:pt modelId="{F8701DB3-104D-44F7-B05E-AE16BC499C59}" type="sibTrans" cxnId="{59C65BBC-83AD-46C4-B5C0-2DF95DE2EBAC}">
      <dgm:prSet/>
      <dgm:spPr/>
      <dgm:t>
        <a:bodyPr/>
        <a:lstStyle/>
        <a:p>
          <a:endParaRPr lang="tr-TR"/>
        </a:p>
      </dgm:t>
    </dgm:pt>
    <dgm:pt modelId="{AB774911-7EBF-4F3F-BC66-7D144F454E97}" type="pres">
      <dgm:prSet presAssocID="{E36E47E8-0512-4ADC-8141-981053879B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3C53E4-9D57-4721-9AAC-16B2AE4E5D76}" type="pres">
      <dgm:prSet presAssocID="{FC4CBD4D-BF85-4542-ADCA-379FFCDBB0D5}" presName="parentText" presStyleLbl="node1" presStyleIdx="0" presStyleCnt="1" custLinFactNeighborX="-6330" custLinFactNeighborY="-1976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C65BBC-83AD-46C4-B5C0-2DF95DE2EBAC}" srcId="{E36E47E8-0512-4ADC-8141-981053879BBC}" destId="{FC4CBD4D-BF85-4542-ADCA-379FFCDBB0D5}" srcOrd="0" destOrd="0" parTransId="{F9856C94-3197-4865-A0F3-D145C6A75616}" sibTransId="{F8701DB3-104D-44F7-B05E-AE16BC499C59}"/>
    <dgm:cxn modelId="{C43E7CE4-5512-4DEC-B2E4-B4225CFDE209}" type="presOf" srcId="{FC4CBD4D-BF85-4542-ADCA-379FFCDBB0D5}" destId="{BB3C53E4-9D57-4721-9AAC-16B2AE4E5D76}" srcOrd="0" destOrd="0" presId="urn:microsoft.com/office/officeart/2005/8/layout/vList2"/>
    <dgm:cxn modelId="{11D5C255-266D-4B96-AB02-58FB912B5748}" type="presOf" srcId="{E36E47E8-0512-4ADC-8141-981053879BBC}" destId="{AB774911-7EBF-4F3F-BC66-7D144F454E97}" srcOrd="0" destOrd="0" presId="urn:microsoft.com/office/officeart/2005/8/layout/vList2"/>
    <dgm:cxn modelId="{909DF813-1BDA-4010-96B3-8E8F5703A5DE}" type="presParOf" srcId="{AB774911-7EBF-4F3F-BC66-7D144F454E97}" destId="{BB3C53E4-9D57-4721-9AAC-16B2AE4E5D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A0B96-075F-4AEC-BFF9-3A9090F8E94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7A80032-FF2E-4514-990B-9AD3482FD577}">
      <dgm:prSet custT="1"/>
      <dgm:spPr/>
      <dgm:t>
        <a:bodyPr/>
        <a:lstStyle/>
        <a:p>
          <a:pPr rtl="0"/>
          <a:r>
            <a:rPr lang="tr-TR" sz="2400" b="1" dirty="0" smtClean="0"/>
            <a:t>İnsanın var oluşuna yapılan </a:t>
          </a:r>
          <a:r>
            <a:rPr lang="tr-TR" sz="2400" b="1" dirty="0" smtClean="0">
              <a:solidFill>
                <a:srgbClr val="FF0000"/>
              </a:solidFill>
            </a:rPr>
            <a:t>saldırı</a:t>
          </a:r>
          <a:endParaRPr lang="tr-TR" sz="2400" dirty="0">
            <a:solidFill>
              <a:srgbClr val="FF0000"/>
            </a:solidFill>
          </a:endParaRPr>
        </a:p>
      </dgm:t>
    </dgm:pt>
    <dgm:pt modelId="{182BCD56-51E7-4AD3-92DC-7E7A88D3EB27}" type="parTrans" cxnId="{B3F27C3E-CDCA-426E-9D10-D9FB28B316DE}">
      <dgm:prSet/>
      <dgm:spPr/>
      <dgm:t>
        <a:bodyPr/>
        <a:lstStyle/>
        <a:p>
          <a:endParaRPr lang="tr-TR"/>
        </a:p>
      </dgm:t>
    </dgm:pt>
    <dgm:pt modelId="{1A265032-15CC-4EDE-A1F3-14D37AFA9BB6}" type="sibTrans" cxnId="{B3F27C3E-CDCA-426E-9D10-D9FB28B316DE}">
      <dgm:prSet/>
      <dgm:spPr/>
      <dgm:t>
        <a:bodyPr/>
        <a:lstStyle/>
        <a:p>
          <a:endParaRPr lang="tr-TR"/>
        </a:p>
      </dgm:t>
    </dgm:pt>
    <dgm:pt modelId="{6EDC92EB-6F48-44BF-80E5-7C640AA3183B}">
      <dgm:prSet custT="1"/>
      <dgm:spPr/>
      <dgm:t>
        <a:bodyPr/>
        <a:lstStyle/>
        <a:p>
          <a:pPr rtl="0"/>
          <a:r>
            <a:rPr lang="tr-TR" sz="2400" b="1" dirty="0" smtClean="0"/>
            <a:t>Anne babalarımızdan daha zengin ama daha </a:t>
          </a:r>
          <a:r>
            <a:rPr lang="tr-TR" sz="2400" b="1" dirty="0" smtClean="0">
              <a:solidFill>
                <a:srgbClr val="FF0000"/>
              </a:solidFill>
            </a:rPr>
            <a:t>mutsuz</a:t>
          </a:r>
          <a:r>
            <a:rPr lang="tr-TR" sz="2400" b="1" dirty="0" smtClean="0"/>
            <a:t> olmamız</a:t>
          </a:r>
          <a:endParaRPr lang="tr-TR" sz="2400" b="1" dirty="0"/>
        </a:p>
      </dgm:t>
    </dgm:pt>
    <dgm:pt modelId="{ABB8BECC-CD6D-48EF-8A7F-B876FA23BC82}" type="parTrans" cxnId="{B70EA892-D65A-48F4-9E76-B38BFC1D30EE}">
      <dgm:prSet/>
      <dgm:spPr/>
      <dgm:t>
        <a:bodyPr/>
        <a:lstStyle/>
        <a:p>
          <a:endParaRPr lang="tr-TR"/>
        </a:p>
      </dgm:t>
    </dgm:pt>
    <dgm:pt modelId="{A20E9408-59F0-4B22-A1C3-D43A443C25FD}" type="sibTrans" cxnId="{B70EA892-D65A-48F4-9E76-B38BFC1D30EE}">
      <dgm:prSet/>
      <dgm:spPr/>
      <dgm:t>
        <a:bodyPr/>
        <a:lstStyle/>
        <a:p>
          <a:endParaRPr lang="tr-TR"/>
        </a:p>
      </dgm:t>
    </dgm:pt>
    <dgm:pt modelId="{1DE6A7F7-0751-41AE-A009-B414A2B177B1}" type="pres">
      <dgm:prSet presAssocID="{872A0B96-075F-4AEC-BFF9-3A9090F8E9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F5E205-9AD8-4CAC-A1F1-D22BEC635F0E}" type="pres">
      <dgm:prSet presAssocID="{E7A80032-FF2E-4514-990B-9AD3482FD577}" presName="composite" presStyleCnt="0"/>
      <dgm:spPr/>
    </dgm:pt>
    <dgm:pt modelId="{3456D4AF-664E-42E8-9411-3B2AAF0BBD6A}" type="pres">
      <dgm:prSet presAssocID="{E7A80032-FF2E-4514-990B-9AD3482FD577}" presName="rect1" presStyleLbl="trAlignAcc1" presStyleIdx="0" presStyleCnt="2" custLinFactNeighborX="1042" custLinFactNeighborY="-11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9AFD09-6C02-4A84-A848-CE2EBDCCED35}" type="pres">
      <dgm:prSet presAssocID="{E7A80032-FF2E-4514-990B-9AD3482FD577}" presName="rect2" presStyleLbl="fgImgPlace1" presStyleIdx="0" presStyleCnt="2" custLinFactNeighborX="-8333" custLinFactNeighborY="-111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r-TR"/>
        </a:p>
      </dgm:t>
    </dgm:pt>
    <dgm:pt modelId="{14FC4286-0DFE-466A-A372-C5E5F6A92B4E}" type="pres">
      <dgm:prSet presAssocID="{1A265032-15CC-4EDE-A1F3-14D37AFA9BB6}" presName="sibTrans" presStyleCnt="0"/>
      <dgm:spPr/>
    </dgm:pt>
    <dgm:pt modelId="{4428320B-3A7F-4542-9498-3BB7DCABEC13}" type="pres">
      <dgm:prSet presAssocID="{6EDC92EB-6F48-44BF-80E5-7C640AA3183B}" presName="composite" presStyleCnt="0"/>
      <dgm:spPr/>
    </dgm:pt>
    <dgm:pt modelId="{49858F01-F67F-47CA-9BCA-692EC4FB98CC}" type="pres">
      <dgm:prSet presAssocID="{6EDC92EB-6F48-44BF-80E5-7C640AA3183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90AE09-A590-470B-BCDF-04B8CDE38EFD}" type="pres">
      <dgm:prSet presAssocID="{6EDC92EB-6F48-44BF-80E5-7C640AA3183B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</dgm:ptLst>
  <dgm:cxnLst>
    <dgm:cxn modelId="{81314D04-F2BF-4D2C-BF21-22DCB6F858C8}" type="presOf" srcId="{872A0B96-075F-4AEC-BFF9-3A9090F8E942}" destId="{1DE6A7F7-0751-41AE-A009-B414A2B177B1}" srcOrd="0" destOrd="0" presId="urn:microsoft.com/office/officeart/2008/layout/PictureStrips"/>
    <dgm:cxn modelId="{B70EA892-D65A-48F4-9E76-B38BFC1D30EE}" srcId="{872A0B96-075F-4AEC-BFF9-3A9090F8E942}" destId="{6EDC92EB-6F48-44BF-80E5-7C640AA3183B}" srcOrd="1" destOrd="0" parTransId="{ABB8BECC-CD6D-48EF-8A7F-B876FA23BC82}" sibTransId="{A20E9408-59F0-4B22-A1C3-D43A443C25FD}"/>
    <dgm:cxn modelId="{CFE17CEE-9EEF-48F2-B787-6D9EBA086E1B}" type="presOf" srcId="{6EDC92EB-6F48-44BF-80E5-7C640AA3183B}" destId="{49858F01-F67F-47CA-9BCA-692EC4FB98CC}" srcOrd="0" destOrd="0" presId="urn:microsoft.com/office/officeart/2008/layout/PictureStrips"/>
    <dgm:cxn modelId="{96BB803F-BC7C-4631-BC7C-F2CF0241C216}" type="presOf" srcId="{E7A80032-FF2E-4514-990B-9AD3482FD577}" destId="{3456D4AF-664E-42E8-9411-3B2AAF0BBD6A}" srcOrd="0" destOrd="0" presId="urn:microsoft.com/office/officeart/2008/layout/PictureStrips"/>
    <dgm:cxn modelId="{B3F27C3E-CDCA-426E-9D10-D9FB28B316DE}" srcId="{872A0B96-075F-4AEC-BFF9-3A9090F8E942}" destId="{E7A80032-FF2E-4514-990B-9AD3482FD577}" srcOrd="0" destOrd="0" parTransId="{182BCD56-51E7-4AD3-92DC-7E7A88D3EB27}" sibTransId="{1A265032-15CC-4EDE-A1F3-14D37AFA9BB6}"/>
    <dgm:cxn modelId="{1B61206D-B87F-441E-8AF7-22647FC4FCC2}" type="presParOf" srcId="{1DE6A7F7-0751-41AE-A009-B414A2B177B1}" destId="{FBF5E205-9AD8-4CAC-A1F1-D22BEC635F0E}" srcOrd="0" destOrd="0" presId="urn:microsoft.com/office/officeart/2008/layout/PictureStrips"/>
    <dgm:cxn modelId="{8CA3668B-02FB-464D-8430-DCB5507AA0DB}" type="presParOf" srcId="{FBF5E205-9AD8-4CAC-A1F1-D22BEC635F0E}" destId="{3456D4AF-664E-42E8-9411-3B2AAF0BBD6A}" srcOrd="0" destOrd="0" presId="urn:microsoft.com/office/officeart/2008/layout/PictureStrips"/>
    <dgm:cxn modelId="{0E95B43C-0492-44C9-9428-F7C15A7E1A8E}" type="presParOf" srcId="{FBF5E205-9AD8-4CAC-A1F1-D22BEC635F0E}" destId="{049AFD09-6C02-4A84-A848-CE2EBDCCED35}" srcOrd="1" destOrd="0" presId="urn:microsoft.com/office/officeart/2008/layout/PictureStrips"/>
    <dgm:cxn modelId="{A1BF30B3-1D7B-4A56-A32E-C701A1C07BEA}" type="presParOf" srcId="{1DE6A7F7-0751-41AE-A009-B414A2B177B1}" destId="{14FC4286-0DFE-466A-A372-C5E5F6A92B4E}" srcOrd="1" destOrd="0" presId="urn:microsoft.com/office/officeart/2008/layout/PictureStrips"/>
    <dgm:cxn modelId="{ED9E8902-94E4-4520-A127-68E2F3F6D2CE}" type="presParOf" srcId="{1DE6A7F7-0751-41AE-A009-B414A2B177B1}" destId="{4428320B-3A7F-4542-9498-3BB7DCABEC13}" srcOrd="2" destOrd="0" presId="urn:microsoft.com/office/officeart/2008/layout/PictureStrips"/>
    <dgm:cxn modelId="{C6F05390-3239-41AF-BA4F-2DD7B273D5E1}" type="presParOf" srcId="{4428320B-3A7F-4542-9498-3BB7DCABEC13}" destId="{49858F01-F67F-47CA-9BCA-692EC4FB98CC}" srcOrd="0" destOrd="0" presId="urn:microsoft.com/office/officeart/2008/layout/PictureStrips"/>
    <dgm:cxn modelId="{B2DD15A6-9FA8-4180-8C31-63AB2DEA221E}" type="presParOf" srcId="{4428320B-3A7F-4542-9498-3BB7DCABEC13}" destId="{E690AE09-A590-470B-BCDF-04B8CDE38E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9781B1-BB37-4ABC-A562-6CA05DC270D8}" type="doc">
      <dgm:prSet loTypeId="urn:microsoft.com/office/officeart/2005/8/layout/radial2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C6A087E-B096-4B0B-BA21-233DC6E27229}">
      <dgm:prSet custT="1"/>
      <dgm:spPr/>
      <dgm:t>
        <a:bodyPr/>
        <a:lstStyle/>
        <a:p>
          <a:pPr rtl="0"/>
          <a:r>
            <a:rPr lang="tr-TR" sz="2000" b="1" dirty="0" smtClean="0">
              <a:solidFill>
                <a:srgbClr val="7030A0"/>
              </a:solidFill>
            </a:rPr>
            <a:t>Vefa</a:t>
          </a:r>
          <a:endParaRPr lang="tr-TR" sz="2000" b="1" dirty="0">
            <a:solidFill>
              <a:srgbClr val="7030A0"/>
            </a:solidFill>
          </a:endParaRPr>
        </a:p>
      </dgm:t>
    </dgm:pt>
    <dgm:pt modelId="{41594A25-E617-4B6A-B715-79D0481EE284}" type="parTrans" cxnId="{FE227A9A-BDEF-4F23-AC69-5191E0C6CA93}">
      <dgm:prSet/>
      <dgm:spPr/>
      <dgm:t>
        <a:bodyPr/>
        <a:lstStyle/>
        <a:p>
          <a:endParaRPr lang="tr-TR"/>
        </a:p>
      </dgm:t>
    </dgm:pt>
    <dgm:pt modelId="{5D1E60E1-F606-4D9C-9AF7-D0C32064DE9F}" type="sibTrans" cxnId="{FE227A9A-BDEF-4F23-AC69-5191E0C6CA93}">
      <dgm:prSet/>
      <dgm:spPr/>
      <dgm:t>
        <a:bodyPr/>
        <a:lstStyle/>
        <a:p>
          <a:endParaRPr lang="tr-TR"/>
        </a:p>
      </dgm:t>
    </dgm:pt>
    <dgm:pt modelId="{FE4338C5-91E2-4252-B91B-FA28979E9646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İyilik</a:t>
          </a:r>
          <a:endParaRPr lang="tr-TR" sz="2000" b="1" dirty="0">
            <a:solidFill>
              <a:srgbClr val="7030A0"/>
            </a:solidFill>
          </a:endParaRPr>
        </a:p>
      </dgm:t>
    </dgm:pt>
    <dgm:pt modelId="{50A9A933-6052-45B2-8EB5-243B4718EE27}" type="parTrans" cxnId="{9455D513-6A29-4BA5-8728-29F05EAC6936}">
      <dgm:prSet/>
      <dgm:spPr/>
      <dgm:t>
        <a:bodyPr/>
        <a:lstStyle/>
        <a:p>
          <a:endParaRPr lang="tr-TR"/>
        </a:p>
      </dgm:t>
    </dgm:pt>
    <dgm:pt modelId="{7DEB42D6-69A3-4C42-9A4E-C803D1A39327}" type="sibTrans" cxnId="{9455D513-6A29-4BA5-8728-29F05EAC6936}">
      <dgm:prSet/>
      <dgm:spPr/>
      <dgm:t>
        <a:bodyPr/>
        <a:lstStyle/>
        <a:p>
          <a:endParaRPr lang="tr-TR"/>
        </a:p>
      </dgm:t>
    </dgm:pt>
    <dgm:pt modelId="{639CC06C-CBF2-4112-9CAF-17BBC3EF7D5C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Merhamet</a:t>
          </a:r>
          <a:endParaRPr lang="tr-TR" sz="2000" b="1" dirty="0">
            <a:solidFill>
              <a:srgbClr val="7030A0"/>
            </a:solidFill>
          </a:endParaRPr>
        </a:p>
      </dgm:t>
    </dgm:pt>
    <dgm:pt modelId="{97052529-FACE-4613-964F-AA1D390A829D}" type="parTrans" cxnId="{B6F1BD64-118A-4137-9618-966310390847}">
      <dgm:prSet/>
      <dgm:spPr/>
      <dgm:t>
        <a:bodyPr/>
        <a:lstStyle/>
        <a:p>
          <a:endParaRPr lang="tr-TR"/>
        </a:p>
      </dgm:t>
    </dgm:pt>
    <dgm:pt modelId="{22AB9423-B407-4F1D-8C2C-706888995C3D}" type="sibTrans" cxnId="{B6F1BD64-118A-4137-9618-966310390847}">
      <dgm:prSet/>
      <dgm:spPr/>
      <dgm:t>
        <a:bodyPr/>
        <a:lstStyle/>
        <a:p>
          <a:endParaRPr lang="tr-TR"/>
        </a:p>
      </dgm:t>
    </dgm:pt>
    <dgm:pt modelId="{B5FFF73D-49A6-445B-B9EB-00A7BCE0DBEE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Fedakarlık</a:t>
          </a:r>
          <a:endParaRPr lang="tr-TR" sz="2000" b="1" dirty="0">
            <a:solidFill>
              <a:srgbClr val="7030A0"/>
            </a:solidFill>
          </a:endParaRPr>
        </a:p>
      </dgm:t>
    </dgm:pt>
    <dgm:pt modelId="{0DE6BA7A-F294-4F59-B134-0C89E0B883A7}" type="parTrans" cxnId="{19A7BC62-A279-4BC9-8966-7A0C8891335D}">
      <dgm:prSet/>
      <dgm:spPr/>
      <dgm:t>
        <a:bodyPr/>
        <a:lstStyle/>
        <a:p>
          <a:endParaRPr lang="tr-TR"/>
        </a:p>
      </dgm:t>
    </dgm:pt>
    <dgm:pt modelId="{4359F70E-DCEC-4724-A9A2-A8B79F0CDA9E}" type="sibTrans" cxnId="{19A7BC62-A279-4BC9-8966-7A0C8891335D}">
      <dgm:prSet/>
      <dgm:spPr/>
      <dgm:t>
        <a:bodyPr/>
        <a:lstStyle/>
        <a:p>
          <a:endParaRPr lang="tr-TR"/>
        </a:p>
      </dgm:t>
    </dgm:pt>
    <dgm:pt modelId="{8B65CCA4-3F1E-4356-862E-3A2E3ED35E8B}">
      <dgm:prSet custT="1"/>
      <dgm:spPr/>
      <dgm:t>
        <a:bodyPr/>
        <a:lstStyle/>
        <a:p>
          <a:pPr rtl="0"/>
          <a:r>
            <a:rPr lang="tr-TR" sz="2000" b="1" dirty="0" smtClean="0">
              <a:solidFill>
                <a:srgbClr val="7030A0"/>
              </a:solidFill>
            </a:rPr>
            <a:t>Merhamet</a:t>
          </a:r>
          <a:endParaRPr lang="tr-TR" sz="2000" b="1" dirty="0">
            <a:solidFill>
              <a:srgbClr val="7030A0"/>
            </a:solidFill>
          </a:endParaRPr>
        </a:p>
      </dgm:t>
    </dgm:pt>
    <dgm:pt modelId="{3F8FE692-6030-437C-BFE6-D828F36C80FF}" type="parTrans" cxnId="{5C42B6CC-3B67-4C4F-8FAE-CE908C158AD1}">
      <dgm:prSet/>
      <dgm:spPr/>
      <dgm:t>
        <a:bodyPr/>
        <a:lstStyle/>
        <a:p>
          <a:endParaRPr lang="tr-TR"/>
        </a:p>
      </dgm:t>
    </dgm:pt>
    <dgm:pt modelId="{0A5434A1-B6D3-497C-A732-5E4C3E4208DD}" type="sibTrans" cxnId="{5C42B6CC-3B67-4C4F-8FAE-CE908C158AD1}">
      <dgm:prSet/>
      <dgm:spPr/>
      <dgm:t>
        <a:bodyPr/>
        <a:lstStyle/>
        <a:p>
          <a:endParaRPr lang="tr-TR"/>
        </a:p>
      </dgm:t>
    </dgm:pt>
    <dgm:pt modelId="{FF9FDE72-6D3B-41F2-AAA2-616D728EEC9D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Sadakat</a:t>
          </a:r>
          <a:endParaRPr lang="tr-TR" sz="2000" b="1" dirty="0">
            <a:solidFill>
              <a:srgbClr val="7030A0"/>
            </a:solidFill>
          </a:endParaRPr>
        </a:p>
      </dgm:t>
    </dgm:pt>
    <dgm:pt modelId="{605255C1-6E2C-4298-9CFA-758FD6DFB0F3}" type="parTrans" cxnId="{C4B7FCE8-F036-484C-9F5C-DEB6DDFBEBFA}">
      <dgm:prSet/>
      <dgm:spPr/>
      <dgm:t>
        <a:bodyPr/>
        <a:lstStyle/>
        <a:p>
          <a:endParaRPr lang="tr-TR"/>
        </a:p>
      </dgm:t>
    </dgm:pt>
    <dgm:pt modelId="{6C057DFE-4059-4915-993D-B832C5CE0000}" type="sibTrans" cxnId="{C4B7FCE8-F036-484C-9F5C-DEB6DDFBEBFA}">
      <dgm:prSet/>
      <dgm:spPr/>
      <dgm:t>
        <a:bodyPr/>
        <a:lstStyle/>
        <a:p>
          <a:endParaRPr lang="tr-TR"/>
        </a:p>
      </dgm:t>
    </dgm:pt>
    <dgm:pt modelId="{9A100C2E-4BA8-409D-9548-6B7DE3799FA6}">
      <dgm:prSet custT="1"/>
      <dgm:spPr/>
      <dgm:t>
        <a:bodyPr/>
        <a:lstStyle/>
        <a:p>
          <a:pPr rtl="0"/>
          <a:r>
            <a:rPr lang="tr-TR" sz="2000" b="1" dirty="0" smtClean="0">
              <a:solidFill>
                <a:srgbClr val="7030A0"/>
              </a:solidFill>
            </a:rPr>
            <a:t>Özveri</a:t>
          </a:r>
          <a:endParaRPr lang="tr-TR" sz="2000" b="1" dirty="0">
            <a:solidFill>
              <a:srgbClr val="7030A0"/>
            </a:solidFill>
          </a:endParaRPr>
        </a:p>
      </dgm:t>
    </dgm:pt>
    <dgm:pt modelId="{F2EE77A7-04EE-4165-8FC4-4E6B365C48A8}" type="parTrans" cxnId="{2F49608B-812A-4D68-95BB-872E34E28ACD}">
      <dgm:prSet/>
      <dgm:spPr/>
      <dgm:t>
        <a:bodyPr/>
        <a:lstStyle/>
        <a:p>
          <a:endParaRPr lang="tr-TR"/>
        </a:p>
      </dgm:t>
    </dgm:pt>
    <dgm:pt modelId="{795651A2-EE27-4387-A053-6436AC432A92}" type="sibTrans" cxnId="{2F49608B-812A-4D68-95BB-872E34E28ACD}">
      <dgm:prSet/>
      <dgm:spPr/>
      <dgm:t>
        <a:bodyPr/>
        <a:lstStyle/>
        <a:p>
          <a:endParaRPr lang="tr-TR"/>
        </a:p>
      </dgm:t>
    </dgm:pt>
    <dgm:pt modelId="{D691B470-FA84-40C5-8F23-629A5B28E701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Bağlılık</a:t>
          </a:r>
          <a:endParaRPr lang="tr-TR" sz="2000" b="1" dirty="0">
            <a:solidFill>
              <a:srgbClr val="7030A0"/>
            </a:solidFill>
          </a:endParaRPr>
        </a:p>
      </dgm:t>
    </dgm:pt>
    <dgm:pt modelId="{E479FDCD-F9DB-4C3A-A711-C383549936D6}" type="parTrans" cxnId="{F3BCE9E8-638D-4859-9B4D-C554FF5FC42D}">
      <dgm:prSet/>
      <dgm:spPr/>
      <dgm:t>
        <a:bodyPr/>
        <a:lstStyle/>
        <a:p>
          <a:endParaRPr lang="tr-TR"/>
        </a:p>
      </dgm:t>
    </dgm:pt>
    <dgm:pt modelId="{1E91994F-0288-4FF7-9711-4C57525EF2F0}" type="sibTrans" cxnId="{F3BCE9E8-638D-4859-9B4D-C554FF5FC42D}">
      <dgm:prSet/>
      <dgm:spPr/>
      <dgm:t>
        <a:bodyPr/>
        <a:lstStyle/>
        <a:p>
          <a:endParaRPr lang="tr-TR"/>
        </a:p>
      </dgm:t>
    </dgm:pt>
    <dgm:pt modelId="{BA80C640-6958-4501-B527-DA57092A7130}">
      <dgm:prSet custT="1"/>
      <dgm:spPr/>
      <dgm:t>
        <a:bodyPr/>
        <a:lstStyle/>
        <a:p>
          <a:pPr rtl="0"/>
          <a:r>
            <a:rPr lang="tr-TR" sz="2000" b="1" smtClean="0">
              <a:solidFill>
                <a:srgbClr val="7030A0"/>
              </a:solidFill>
            </a:rPr>
            <a:t>Yardımlaşmak</a:t>
          </a:r>
          <a:endParaRPr lang="tr-TR" sz="2000" b="1" dirty="0">
            <a:solidFill>
              <a:srgbClr val="7030A0"/>
            </a:solidFill>
          </a:endParaRPr>
        </a:p>
      </dgm:t>
    </dgm:pt>
    <dgm:pt modelId="{F5CCEE72-B435-40D7-9997-D929BEE2C5B6}" type="parTrans" cxnId="{156B12BE-20B5-4E52-8D08-300812393C4D}">
      <dgm:prSet/>
      <dgm:spPr/>
      <dgm:t>
        <a:bodyPr/>
        <a:lstStyle/>
        <a:p>
          <a:endParaRPr lang="tr-TR"/>
        </a:p>
      </dgm:t>
    </dgm:pt>
    <dgm:pt modelId="{D9F34B30-B45F-4C6F-8E40-2657D65EB714}" type="sibTrans" cxnId="{156B12BE-20B5-4E52-8D08-300812393C4D}">
      <dgm:prSet/>
      <dgm:spPr/>
      <dgm:t>
        <a:bodyPr/>
        <a:lstStyle/>
        <a:p>
          <a:endParaRPr lang="tr-TR"/>
        </a:p>
      </dgm:t>
    </dgm:pt>
    <dgm:pt modelId="{B42DCA5B-0CCE-473A-BADF-675F9A2C1ABF}" type="pres">
      <dgm:prSet presAssocID="{779781B1-BB37-4ABC-A562-6CA05DC270D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08907E-5E18-42EC-93A2-4D7096A3BA55}" type="pres">
      <dgm:prSet presAssocID="{779781B1-BB37-4ABC-A562-6CA05DC270D8}" presName="cycle" presStyleCnt="0"/>
      <dgm:spPr/>
    </dgm:pt>
    <dgm:pt modelId="{BB10EBF5-6449-42A9-A3DF-7151357D7F61}" type="pres">
      <dgm:prSet presAssocID="{779781B1-BB37-4ABC-A562-6CA05DC270D8}" presName="centerShape" presStyleCnt="0"/>
      <dgm:spPr/>
    </dgm:pt>
    <dgm:pt modelId="{AFCE5379-9632-472F-95CD-A59CDCCAA24F}" type="pres">
      <dgm:prSet presAssocID="{779781B1-BB37-4ABC-A562-6CA05DC270D8}" presName="connSite" presStyleLbl="node1" presStyleIdx="0" presStyleCnt="10"/>
      <dgm:spPr/>
    </dgm:pt>
    <dgm:pt modelId="{B2798A0F-AFE7-4956-91B1-0FF70A839127}" type="pres">
      <dgm:prSet presAssocID="{779781B1-BB37-4ABC-A562-6CA05DC270D8}" presName="visible" presStyleLbl="node1" presStyleIdx="0" presStyleCnt="10" custAng="21313783" custScaleX="206550" custScaleY="108631" custLinFactNeighborX="39201" custLinFactNeighborY="-22356"/>
      <dgm:spPr/>
      <dgm:t>
        <a:bodyPr/>
        <a:lstStyle/>
        <a:p>
          <a:endParaRPr lang="tr-TR"/>
        </a:p>
      </dgm:t>
    </dgm:pt>
    <dgm:pt modelId="{2B8CC9AE-64A0-41B0-82D7-BAD9C1A01EDE}" type="pres">
      <dgm:prSet presAssocID="{41594A25-E617-4B6A-B715-79D0481EE284}" presName="Name25" presStyleLbl="parChTrans1D1" presStyleIdx="0" presStyleCnt="9"/>
      <dgm:spPr/>
      <dgm:t>
        <a:bodyPr/>
        <a:lstStyle/>
        <a:p>
          <a:endParaRPr lang="tr-TR"/>
        </a:p>
      </dgm:t>
    </dgm:pt>
    <dgm:pt modelId="{FA152AF6-2258-45BA-8DE5-281D330A4187}" type="pres">
      <dgm:prSet presAssocID="{2C6A087E-B096-4B0B-BA21-233DC6E27229}" presName="node" presStyleCnt="0"/>
      <dgm:spPr/>
    </dgm:pt>
    <dgm:pt modelId="{C1DFAC23-252A-4421-A513-F8FDA541D284}" type="pres">
      <dgm:prSet presAssocID="{2C6A087E-B096-4B0B-BA21-233DC6E27229}" presName="parentNode" presStyleLbl="node1" presStyleIdx="1" presStyleCnt="10" custScaleX="470389" custLinFactNeighborX="77458" custLinFactNeighborY="-8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C03D7C-E619-408C-8642-6F10453751D8}" type="pres">
      <dgm:prSet presAssocID="{2C6A087E-B096-4B0B-BA21-233DC6E27229}" presName="childNode" presStyleLbl="revTx" presStyleIdx="0" presStyleCnt="0">
        <dgm:presLayoutVars>
          <dgm:bulletEnabled val="1"/>
        </dgm:presLayoutVars>
      </dgm:prSet>
      <dgm:spPr/>
    </dgm:pt>
    <dgm:pt modelId="{7532D3BA-83B1-4143-B658-BADE3C32BC51}" type="pres">
      <dgm:prSet presAssocID="{50A9A933-6052-45B2-8EB5-243B4718EE27}" presName="Name25" presStyleLbl="parChTrans1D1" presStyleIdx="1" presStyleCnt="9"/>
      <dgm:spPr/>
      <dgm:t>
        <a:bodyPr/>
        <a:lstStyle/>
        <a:p>
          <a:endParaRPr lang="tr-TR"/>
        </a:p>
      </dgm:t>
    </dgm:pt>
    <dgm:pt modelId="{A1D899DF-CA88-4947-AF77-520330B3AA19}" type="pres">
      <dgm:prSet presAssocID="{FE4338C5-91E2-4252-B91B-FA28979E9646}" presName="node" presStyleCnt="0"/>
      <dgm:spPr/>
    </dgm:pt>
    <dgm:pt modelId="{E6B7E23E-CEFA-4D59-9966-48F017FC29DC}" type="pres">
      <dgm:prSet presAssocID="{FE4338C5-91E2-4252-B91B-FA28979E9646}" presName="parentNode" presStyleLbl="node1" presStyleIdx="2" presStyleCnt="10" custScaleX="419512" custLinFactX="64565" custLinFactNeighborX="100000" custLinFactNeighborY="-2790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CF656E-3290-40FD-95C7-7E900877957B}" type="pres">
      <dgm:prSet presAssocID="{FE4338C5-91E2-4252-B91B-FA28979E9646}" presName="childNode" presStyleLbl="revTx" presStyleIdx="0" presStyleCnt="0">
        <dgm:presLayoutVars>
          <dgm:bulletEnabled val="1"/>
        </dgm:presLayoutVars>
      </dgm:prSet>
      <dgm:spPr/>
    </dgm:pt>
    <dgm:pt modelId="{4B697810-28AC-4AC6-B1DA-A171CE26EDDF}" type="pres">
      <dgm:prSet presAssocID="{97052529-FACE-4613-964F-AA1D390A829D}" presName="Name25" presStyleLbl="parChTrans1D1" presStyleIdx="2" presStyleCnt="9"/>
      <dgm:spPr/>
      <dgm:t>
        <a:bodyPr/>
        <a:lstStyle/>
        <a:p>
          <a:endParaRPr lang="tr-TR"/>
        </a:p>
      </dgm:t>
    </dgm:pt>
    <dgm:pt modelId="{6FA5BC83-DAF4-460A-B05B-0A59523F2C3D}" type="pres">
      <dgm:prSet presAssocID="{639CC06C-CBF2-4112-9CAF-17BBC3EF7D5C}" presName="node" presStyleCnt="0"/>
      <dgm:spPr/>
    </dgm:pt>
    <dgm:pt modelId="{5C5EB7EA-362C-435D-8209-256EC89059D2}" type="pres">
      <dgm:prSet presAssocID="{639CC06C-CBF2-4112-9CAF-17BBC3EF7D5C}" presName="parentNode" presStyleLbl="node1" presStyleIdx="3" presStyleCnt="10" custScaleX="470577" custLinFactX="67270" custLinFactNeighborX="100000" custLinFactNeighborY="-85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491D95-0C3B-4FAE-9F67-7B19B099A0BC}" type="pres">
      <dgm:prSet presAssocID="{639CC06C-CBF2-4112-9CAF-17BBC3EF7D5C}" presName="childNode" presStyleLbl="revTx" presStyleIdx="0" presStyleCnt="0">
        <dgm:presLayoutVars>
          <dgm:bulletEnabled val="1"/>
        </dgm:presLayoutVars>
      </dgm:prSet>
      <dgm:spPr/>
    </dgm:pt>
    <dgm:pt modelId="{741AE91C-876E-4539-BE94-F31B9383C11F}" type="pres">
      <dgm:prSet presAssocID="{0DE6BA7A-F294-4F59-B134-0C89E0B883A7}" presName="Name25" presStyleLbl="parChTrans1D1" presStyleIdx="3" presStyleCnt="9"/>
      <dgm:spPr/>
      <dgm:t>
        <a:bodyPr/>
        <a:lstStyle/>
        <a:p>
          <a:endParaRPr lang="tr-TR"/>
        </a:p>
      </dgm:t>
    </dgm:pt>
    <dgm:pt modelId="{E7AA1C4E-C1B5-42B9-BD28-B756C293E03C}" type="pres">
      <dgm:prSet presAssocID="{B5FFF73D-49A6-445B-B9EB-00A7BCE0DBEE}" presName="node" presStyleCnt="0"/>
      <dgm:spPr/>
    </dgm:pt>
    <dgm:pt modelId="{07D27A43-BC33-413F-803B-70B5CE07BE82}" type="pres">
      <dgm:prSet presAssocID="{B5FFF73D-49A6-445B-B9EB-00A7BCE0DBEE}" presName="parentNode" presStyleLbl="node1" presStyleIdx="4" presStyleCnt="10" custScaleX="599268" custLinFactX="100000" custLinFactNeighborX="108955" custLinFactNeighborY="-1190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E3E864-06FE-4D2E-A9F1-584321ECAAF4}" type="pres">
      <dgm:prSet presAssocID="{B5FFF73D-49A6-445B-B9EB-00A7BCE0DBEE}" presName="childNode" presStyleLbl="revTx" presStyleIdx="0" presStyleCnt="0">
        <dgm:presLayoutVars>
          <dgm:bulletEnabled val="1"/>
        </dgm:presLayoutVars>
      </dgm:prSet>
      <dgm:spPr/>
    </dgm:pt>
    <dgm:pt modelId="{9A13B567-22BC-4E51-8C03-6B2D904D8E77}" type="pres">
      <dgm:prSet presAssocID="{3F8FE692-6030-437C-BFE6-D828F36C80FF}" presName="Name25" presStyleLbl="parChTrans1D1" presStyleIdx="4" presStyleCnt="9"/>
      <dgm:spPr/>
      <dgm:t>
        <a:bodyPr/>
        <a:lstStyle/>
        <a:p>
          <a:endParaRPr lang="tr-TR"/>
        </a:p>
      </dgm:t>
    </dgm:pt>
    <dgm:pt modelId="{CFE4C02D-670B-4290-BD0A-458D5EB4219B}" type="pres">
      <dgm:prSet presAssocID="{8B65CCA4-3F1E-4356-862E-3A2E3ED35E8B}" presName="node" presStyleCnt="0"/>
      <dgm:spPr/>
    </dgm:pt>
    <dgm:pt modelId="{E2CAD71F-E21F-4DE3-BD02-104BF838A24E}" type="pres">
      <dgm:prSet presAssocID="{8B65CCA4-3F1E-4356-862E-3A2E3ED35E8B}" presName="parentNode" presStyleLbl="node1" presStyleIdx="5" presStyleCnt="10" custScaleX="681688" custLinFactX="100000" custLinFactNeighborX="125273" custLinFactNeighborY="-40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0ED101-7EAD-44B1-BBF8-843CA6870D35}" type="pres">
      <dgm:prSet presAssocID="{8B65CCA4-3F1E-4356-862E-3A2E3ED35E8B}" presName="childNode" presStyleLbl="revTx" presStyleIdx="0" presStyleCnt="0">
        <dgm:presLayoutVars>
          <dgm:bulletEnabled val="1"/>
        </dgm:presLayoutVars>
      </dgm:prSet>
      <dgm:spPr/>
    </dgm:pt>
    <dgm:pt modelId="{5D1792ED-1085-45B6-8620-5EDBD1F0B689}" type="pres">
      <dgm:prSet presAssocID="{605255C1-6E2C-4298-9CFA-758FD6DFB0F3}" presName="Name25" presStyleLbl="parChTrans1D1" presStyleIdx="5" presStyleCnt="9"/>
      <dgm:spPr/>
      <dgm:t>
        <a:bodyPr/>
        <a:lstStyle/>
        <a:p>
          <a:endParaRPr lang="tr-TR"/>
        </a:p>
      </dgm:t>
    </dgm:pt>
    <dgm:pt modelId="{C48C1F77-CF71-4952-83C8-2A6C1F6F1179}" type="pres">
      <dgm:prSet presAssocID="{FF9FDE72-6D3B-41F2-AAA2-616D728EEC9D}" presName="node" presStyleCnt="0"/>
      <dgm:spPr/>
    </dgm:pt>
    <dgm:pt modelId="{A5F9963B-6281-45E8-B02F-1795168323C4}" type="pres">
      <dgm:prSet presAssocID="{FF9FDE72-6D3B-41F2-AAA2-616D728EEC9D}" presName="parentNode" presStyleLbl="node1" presStyleIdx="6" presStyleCnt="10" custScaleX="644429" custLinFactX="95093" custLinFactNeighborX="100000" custLinFactNeighborY="863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7C3C80-D7D3-4654-98FC-B3ADFB539007}" type="pres">
      <dgm:prSet presAssocID="{FF9FDE72-6D3B-41F2-AAA2-616D728EEC9D}" presName="childNode" presStyleLbl="revTx" presStyleIdx="0" presStyleCnt="0">
        <dgm:presLayoutVars>
          <dgm:bulletEnabled val="1"/>
        </dgm:presLayoutVars>
      </dgm:prSet>
      <dgm:spPr/>
    </dgm:pt>
    <dgm:pt modelId="{8E6CAD31-FB67-47C6-8D5E-54E675FC1718}" type="pres">
      <dgm:prSet presAssocID="{F2EE77A7-04EE-4165-8FC4-4E6B365C48A8}" presName="Name25" presStyleLbl="parChTrans1D1" presStyleIdx="6" presStyleCnt="9"/>
      <dgm:spPr/>
      <dgm:t>
        <a:bodyPr/>
        <a:lstStyle/>
        <a:p>
          <a:endParaRPr lang="tr-TR"/>
        </a:p>
      </dgm:t>
    </dgm:pt>
    <dgm:pt modelId="{650C756C-7EA7-4C51-82D8-B7CB5EBDE497}" type="pres">
      <dgm:prSet presAssocID="{9A100C2E-4BA8-409D-9548-6B7DE3799FA6}" presName="node" presStyleCnt="0"/>
      <dgm:spPr/>
    </dgm:pt>
    <dgm:pt modelId="{0D37E297-104C-4E3F-BFBF-0A4C0F40415B}" type="pres">
      <dgm:prSet presAssocID="{9A100C2E-4BA8-409D-9548-6B7DE3799FA6}" presName="parentNode" presStyleLbl="node1" presStyleIdx="7" presStyleCnt="10" custScaleX="561910" custLinFactX="100000" custLinFactNeighborX="160126" custLinFactNeighborY="36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9D4253-0772-46DB-A96C-66B1C5272FB1}" type="pres">
      <dgm:prSet presAssocID="{9A100C2E-4BA8-409D-9548-6B7DE3799FA6}" presName="childNode" presStyleLbl="revTx" presStyleIdx="0" presStyleCnt="0">
        <dgm:presLayoutVars>
          <dgm:bulletEnabled val="1"/>
        </dgm:presLayoutVars>
      </dgm:prSet>
      <dgm:spPr/>
    </dgm:pt>
    <dgm:pt modelId="{78273113-D1D3-49A5-AEAB-C595570A293C}" type="pres">
      <dgm:prSet presAssocID="{E479FDCD-F9DB-4C3A-A711-C383549936D6}" presName="Name25" presStyleLbl="parChTrans1D1" presStyleIdx="7" presStyleCnt="9"/>
      <dgm:spPr/>
      <dgm:t>
        <a:bodyPr/>
        <a:lstStyle/>
        <a:p>
          <a:endParaRPr lang="tr-TR"/>
        </a:p>
      </dgm:t>
    </dgm:pt>
    <dgm:pt modelId="{23E55A79-447A-4D21-B64D-52D98390788B}" type="pres">
      <dgm:prSet presAssocID="{D691B470-FA84-40C5-8F23-629A5B28E701}" presName="node" presStyleCnt="0"/>
      <dgm:spPr/>
    </dgm:pt>
    <dgm:pt modelId="{D0835041-E4E8-4969-9A7E-18B6904D403C}" type="pres">
      <dgm:prSet presAssocID="{D691B470-FA84-40C5-8F23-629A5B28E701}" presName="parentNode" presStyleLbl="node1" presStyleIdx="8" presStyleCnt="10" custScaleX="582246" custLinFactX="127807" custLinFactNeighborX="200000" custLinFactNeighborY="1271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A1745E-1C92-41D3-AA1A-0508943C0024}" type="pres">
      <dgm:prSet presAssocID="{D691B470-FA84-40C5-8F23-629A5B28E701}" presName="childNode" presStyleLbl="revTx" presStyleIdx="0" presStyleCnt="0">
        <dgm:presLayoutVars>
          <dgm:bulletEnabled val="1"/>
        </dgm:presLayoutVars>
      </dgm:prSet>
      <dgm:spPr/>
    </dgm:pt>
    <dgm:pt modelId="{9C992E6B-1ABF-40C9-874E-467AAE5F742B}" type="pres">
      <dgm:prSet presAssocID="{F5CCEE72-B435-40D7-9997-D929BEE2C5B6}" presName="Name25" presStyleLbl="parChTrans1D1" presStyleIdx="8" presStyleCnt="9"/>
      <dgm:spPr/>
      <dgm:t>
        <a:bodyPr/>
        <a:lstStyle/>
        <a:p>
          <a:endParaRPr lang="tr-TR"/>
        </a:p>
      </dgm:t>
    </dgm:pt>
    <dgm:pt modelId="{5B44CBF8-E3FB-463A-A21E-B20365C258DE}" type="pres">
      <dgm:prSet presAssocID="{BA80C640-6958-4501-B527-DA57092A7130}" presName="node" presStyleCnt="0"/>
      <dgm:spPr/>
    </dgm:pt>
    <dgm:pt modelId="{2E7F3B36-AF47-4C32-9A73-948B755F8EAA}" type="pres">
      <dgm:prSet presAssocID="{BA80C640-6958-4501-B527-DA57092A7130}" presName="parentNode" presStyleLbl="node1" presStyleIdx="9" presStyleCnt="10" custScaleX="611036" custLinFactX="100000" custLinFactNeighborX="189783" custLinFactNeighborY="1661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C9C3CC-6ABD-45EC-BD0C-F871116DE820}" type="pres">
      <dgm:prSet presAssocID="{BA80C640-6958-4501-B527-DA57092A713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5FF13A9-27A4-4808-A6BE-69E5629D9A62}" type="presOf" srcId="{779781B1-BB37-4ABC-A562-6CA05DC270D8}" destId="{B42DCA5B-0CCE-473A-BADF-675F9A2C1ABF}" srcOrd="0" destOrd="0" presId="urn:microsoft.com/office/officeart/2005/8/layout/radial2"/>
    <dgm:cxn modelId="{B6F1BD64-118A-4137-9618-966310390847}" srcId="{779781B1-BB37-4ABC-A562-6CA05DC270D8}" destId="{639CC06C-CBF2-4112-9CAF-17BBC3EF7D5C}" srcOrd="2" destOrd="0" parTransId="{97052529-FACE-4613-964F-AA1D390A829D}" sibTransId="{22AB9423-B407-4F1D-8C2C-706888995C3D}"/>
    <dgm:cxn modelId="{19A7BC62-A279-4BC9-8966-7A0C8891335D}" srcId="{779781B1-BB37-4ABC-A562-6CA05DC270D8}" destId="{B5FFF73D-49A6-445B-B9EB-00A7BCE0DBEE}" srcOrd="3" destOrd="0" parTransId="{0DE6BA7A-F294-4F59-B134-0C89E0B883A7}" sibTransId="{4359F70E-DCEC-4724-A9A2-A8B79F0CDA9E}"/>
    <dgm:cxn modelId="{09D9DCB5-F1E9-496E-833B-5018CD391D1B}" type="presOf" srcId="{9A100C2E-4BA8-409D-9548-6B7DE3799FA6}" destId="{0D37E297-104C-4E3F-BFBF-0A4C0F40415B}" srcOrd="0" destOrd="0" presId="urn:microsoft.com/office/officeart/2005/8/layout/radial2"/>
    <dgm:cxn modelId="{5C42B6CC-3B67-4C4F-8FAE-CE908C158AD1}" srcId="{779781B1-BB37-4ABC-A562-6CA05DC270D8}" destId="{8B65CCA4-3F1E-4356-862E-3A2E3ED35E8B}" srcOrd="4" destOrd="0" parTransId="{3F8FE692-6030-437C-BFE6-D828F36C80FF}" sibTransId="{0A5434A1-B6D3-497C-A732-5E4C3E4208DD}"/>
    <dgm:cxn modelId="{3D1F6609-95C8-48E3-979B-B51DD9BD7B4D}" type="presOf" srcId="{639CC06C-CBF2-4112-9CAF-17BBC3EF7D5C}" destId="{5C5EB7EA-362C-435D-8209-256EC89059D2}" srcOrd="0" destOrd="0" presId="urn:microsoft.com/office/officeart/2005/8/layout/radial2"/>
    <dgm:cxn modelId="{367629AF-D819-469A-BC11-7D9600DB3AB3}" type="presOf" srcId="{D691B470-FA84-40C5-8F23-629A5B28E701}" destId="{D0835041-E4E8-4969-9A7E-18B6904D403C}" srcOrd="0" destOrd="0" presId="urn:microsoft.com/office/officeart/2005/8/layout/radial2"/>
    <dgm:cxn modelId="{FE227A9A-BDEF-4F23-AC69-5191E0C6CA93}" srcId="{779781B1-BB37-4ABC-A562-6CA05DC270D8}" destId="{2C6A087E-B096-4B0B-BA21-233DC6E27229}" srcOrd="0" destOrd="0" parTransId="{41594A25-E617-4B6A-B715-79D0481EE284}" sibTransId="{5D1E60E1-F606-4D9C-9AF7-D0C32064DE9F}"/>
    <dgm:cxn modelId="{156B12BE-20B5-4E52-8D08-300812393C4D}" srcId="{779781B1-BB37-4ABC-A562-6CA05DC270D8}" destId="{BA80C640-6958-4501-B527-DA57092A7130}" srcOrd="8" destOrd="0" parTransId="{F5CCEE72-B435-40D7-9997-D929BEE2C5B6}" sibTransId="{D9F34B30-B45F-4C6F-8E40-2657D65EB714}"/>
    <dgm:cxn modelId="{412F854D-D082-4D22-9B5A-AA0E282CA488}" type="presOf" srcId="{BA80C640-6958-4501-B527-DA57092A7130}" destId="{2E7F3B36-AF47-4C32-9A73-948B755F8EAA}" srcOrd="0" destOrd="0" presId="urn:microsoft.com/office/officeart/2005/8/layout/radial2"/>
    <dgm:cxn modelId="{1C548A6B-A11C-4B88-A191-7A8D24390A3E}" type="presOf" srcId="{3F8FE692-6030-437C-BFE6-D828F36C80FF}" destId="{9A13B567-22BC-4E51-8C03-6B2D904D8E77}" srcOrd="0" destOrd="0" presId="urn:microsoft.com/office/officeart/2005/8/layout/radial2"/>
    <dgm:cxn modelId="{C4B7FCE8-F036-484C-9F5C-DEB6DDFBEBFA}" srcId="{779781B1-BB37-4ABC-A562-6CA05DC270D8}" destId="{FF9FDE72-6D3B-41F2-AAA2-616D728EEC9D}" srcOrd="5" destOrd="0" parTransId="{605255C1-6E2C-4298-9CFA-758FD6DFB0F3}" sibTransId="{6C057DFE-4059-4915-993D-B832C5CE0000}"/>
    <dgm:cxn modelId="{FDC33719-B60B-418A-B99D-C02A8DBE49F2}" type="presOf" srcId="{50A9A933-6052-45B2-8EB5-243B4718EE27}" destId="{7532D3BA-83B1-4143-B658-BADE3C32BC51}" srcOrd="0" destOrd="0" presId="urn:microsoft.com/office/officeart/2005/8/layout/radial2"/>
    <dgm:cxn modelId="{370B845E-C5BB-4D40-9423-D4F91B6BF3B0}" type="presOf" srcId="{605255C1-6E2C-4298-9CFA-758FD6DFB0F3}" destId="{5D1792ED-1085-45B6-8620-5EDBD1F0B689}" srcOrd="0" destOrd="0" presId="urn:microsoft.com/office/officeart/2005/8/layout/radial2"/>
    <dgm:cxn modelId="{740CD8FF-CF4B-4DFC-83C7-9BD1CA590AEE}" type="presOf" srcId="{FE4338C5-91E2-4252-B91B-FA28979E9646}" destId="{E6B7E23E-CEFA-4D59-9966-48F017FC29DC}" srcOrd="0" destOrd="0" presId="urn:microsoft.com/office/officeart/2005/8/layout/radial2"/>
    <dgm:cxn modelId="{A926ABAF-66DB-4D4B-8BFF-D1BA5C398A60}" type="presOf" srcId="{F5CCEE72-B435-40D7-9997-D929BEE2C5B6}" destId="{9C992E6B-1ABF-40C9-874E-467AAE5F742B}" srcOrd="0" destOrd="0" presId="urn:microsoft.com/office/officeart/2005/8/layout/radial2"/>
    <dgm:cxn modelId="{795A7D7F-A241-404E-A0AE-F271A3AF7D62}" type="presOf" srcId="{F2EE77A7-04EE-4165-8FC4-4E6B365C48A8}" destId="{8E6CAD31-FB67-47C6-8D5E-54E675FC1718}" srcOrd="0" destOrd="0" presId="urn:microsoft.com/office/officeart/2005/8/layout/radial2"/>
    <dgm:cxn modelId="{759C958F-9AD7-4EE7-9C50-4DF9AD9AF3FE}" type="presOf" srcId="{8B65CCA4-3F1E-4356-862E-3A2E3ED35E8B}" destId="{E2CAD71F-E21F-4DE3-BD02-104BF838A24E}" srcOrd="0" destOrd="0" presId="urn:microsoft.com/office/officeart/2005/8/layout/radial2"/>
    <dgm:cxn modelId="{76733E6E-873E-4A9A-B354-8BC1D12403F0}" type="presOf" srcId="{2C6A087E-B096-4B0B-BA21-233DC6E27229}" destId="{C1DFAC23-252A-4421-A513-F8FDA541D284}" srcOrd="0" destOrd="0" presId="urn:microsoft.com/office/officeart/2005/8/layout/radial2"/>
    <dgm:cxn modelId="{2F49608B-812A-4D68-95BB-872E34E28ACD}" srcId="{779781B1-BB37-4ABC-A562-6CA05DC270D8}" destId="{9A100C2E-4BA8-409D-9548-6B7DE3799FA6}" srcOrd="6" destOrd="0" parTransId="{F2EE77A7-04EE-4165-8FC4-4E6B365C48A8}" sibTransId="{795651A2-EE27-4387-A053-6436AC432A92}"/>
    <dgm:cxn modelId="{0821C8D7-E223-4B41-81E1-9D75C5683991}" type="presOf" srcId="{41594A25-E617-4B6A-B715-79D0481EE284}" destId="{2B8CC9AE-64A0-41B0-82D7-BAD9C1A01EDE}" srcOrd="0" destOrd="0" presId="urn:microsoft.com/office/officeart/2005/8/layout/radial2"/>
    <dgm:cxn modelId="{BBD3CAE7-A77F-4792-AC78-F75E8C43F63B}" type="presOf" srcId="{FF9FDE72-6D3B-41F2-AAA2-616D728EEC9D}" destId="{A5F9963B-6281-45E8-B02F-1795168323C4}" srcOrd="0" destOrd="0" presId="urn:microsoft.com/office/officeart/2005/8/layout/radial2"/>
    <dgm:cxn modelId="{FB8F9A4E-D0E3-4D40-A3B9-902CFE9B0528}" type="presOf" srcId="{97052529-FACE-4613-964F-AA1D390A829D}" destId="{4B697810-28AC-4AC6-B1DA-A171CE26EDDF}" srcOrd="0" destOrd="0" presId="urn:microsoft.com/office/officeart/2005/8/layout/radial2"/>
    <dgm:cxn modelId="{F3BCE9E8-638D-4859-9B4D-C554FF5FC42D}" srcId="{779781B1-BB37-4ABC-A562-6CA05DC270D8}" destId="{D691B470-FA84-40C5-8F23-629A5B28E701}" srcOrd="7" destOrd="0" parTransId="{E479FDCD-F9DB-4C3A-A711-C383549936D6}" sibTransId="{1E91994F-0288-4FF7-9711-4C57525EF2F0}"/>
    <dgm:cxn modelId="{8822B02C-A710-4EE1-826C-71CFD802BE65}" type="presOf" srcId="{0DE6BA7A-F294-4F59-B134-0C89E0B883A7}" destId="{741AE91C-876E-4539-BE94-F31B9383C11F}" srcOrd="0" destOrd="0" presId="urn:microsoft.com/office/officeart/2005/8/layout/radial2"/>
    <dgm:cxn modelId="{20BB0424-DCD3-4154-BCEA-FB1258ADE9FF}" type="presOf" srcId="{B5FFF73D-49A6-445B-B9EB-00A7BCE0DBEE}" destId="{07D27A43-BC33-413F-803B-70B5CE07BE82}" srcOrd="0" destOrd="0" presId="urn:microsoft.com/office/officeart/2005/8/layout/radial2"/>
    <dgm:cxn modelId="{9455D513-6A29-4BA5-8728-29F05EAC6936}" srcId="{779781B1-BB37-4ABC-A562-6CA05DC270D8}" destId="{FE4338C5-91E2-4252-B91B-FA28979E9646}" srcOrd="1" destOrd="0" parTransId="{50A9A933-6052-45B2-8EB5-243B4718EE27}" sibTransId="{7DEB42D6-69A3-4C42-9A4E-C803D1A39327}"/>
    <dgm:cxn modelId="{70BEAE1E-3928-481F-9CE8-5584EB6CD58B}" type="presOf" srcId="{E479FDCD-F9DB-4C3A-A711-C383549936D6}" destId="{78273113-D1D3-49A5-AEAB-C595570A293C}" srcOrd="0" destOrd="0" presId="urn:microsoft.com/office/officeart/2005/8/layout/radial2"/>
    <dgm:cxn modelId="{CB76002C-C96E-4DFC-8C72-141671FA349C}" type="presParOf" srcId="{B42DCA5B-0CCE-473A-BADF-675F9A2C1ABF}" destId="{C508907E-5E18-42EC-93A2-4D7096A3BA55}" srcOrd="0" destOrd="0" presId="urn:microsoft.com/office/officeart/2005/8/layout/radial2"/>
    <dgm:cxn modelId="{7F0A0199-44D7-4785-BC07-683B54A08EFD}" type="presParOf" srcId="{C508907E-5E18-42EC-93A2-4D7096A3BA55}" destId="{BB10EBF5-6449-42A9-A3DF-7151357D7F61}" srcOrd="0" destOrd="0" presId="urn:microsoft.com/office/officeart/2005/8/layout/radial2"/>
    <dgm:cxn modelId="{DC595ECF-AD10-45D6-8287-3C5521B3B288}" type="presParOf" srcId="{BB10EBF5-6449-42A9-A3DF-7151357D7F61}" destId="{AFCE5379-9632-472F-95CD-A59CDCCAA24F}" srcOrd="0" destOrd="0" presId="urn:microsoft.com/office/officeart/2005/8/layout/radial2"/>
    <dgm:cxn modelId="{1C84C894-6EE9-4CC1-AC14-B36EACFF30B6}" type="presParOf" srcId="{BB10EBF5-6449-42A9-A3DF-7151357D7F61}" destId="{B2798A0F-AFE7-4956-91B1-0FF70A839127}" srcOrd="1" destOrd="0" presId="urn:microsoft.com/office/officeart/2005/8/layout/radial2"/>
    <dgm:cxn modelId="{9A22F3AF-17C3-494A-94FA-8960E9CF6774}" type="presParOf" srcId="{C508907E-5E18-42EC-93A2-4D7096A3BA55}" destId="{2B8CC9AE-64A0-41B0-82D7-BAD9C1A01EDE}" srcOrd="1" destOrd="0" presId="urn:microsoft.com/office/officeart/2005/8/layout/radial2"/>
    <dgm:cxn modelId="{AD15802C-394B-4E94-99AD-C062F9DF7159}" type="presParOf" srcId="{C508907E-5E18-42EC-93A2-4D7096A3BA55}" destId="{FA152AF6-2258-45BA-8DE5-281D330A4187}" srcOrd="2" destOrd="0" presId="urn:microsoft.com/office/officeart/2005/8/layout/radial2"/>
    <dgm:cxn modelId="{D2AE4429-2F85-45FA-857B-D608C3BE27CA}" type="presParOf" srcId="{FA152AF6-2258-45BA-8DE5-281D330A4187}" destId="{C1DFAC23-252A-4421-A513-F8FDA541D284}" srcOrd="0" destOrd="0" presId="urn:microsoft.com/office/officeart/2005/8/layout/radial2"/>
    <dgm:cxn modelId="{E36FE763-675E-47EA-8364-45216F60D9FF}" type="presParOf" srcId="{FA152AF6-2258-45BA-8DE5-281D330A4187}" destId="{31C03D7C-E619-408C-8642-6F10453751D8}" srcOrd="1" destOrd="0" presId="urn:microsoft.com/office/officeart/2005/8/layout/radial2"/>
    <dgm:cxn modelId="{50C8E1F1-3B0B-4E2E-85E0-59315475DF4C}" type="presParOf" srcId="{C508907E-5E18-42EC-93A2-4D7096A3BA55}" destId="{7532D3BA-83B1-4143-B658-BADE3C32BC51}" srcOrd="3" destOrd="0" presId="urn:microsoft.com/office/officeart/2005/8/layout/radial2"/>
    <dgm:cxn modelId="{33D0505E-1B4F-47A7-80EB-9CEDC83DFBB7}" type="presParOf" srcId="{C508907E-5E18-42EC-93A2-4D7096A3BA55}" destId="{A1D899DF-CA88-4947-AF77-520330B3AA19}" srcOrd="4" destOrd="0" presId="urn:microsoft.com/office/officeart/2005/8/layout/radial2"/>
    <dgm:cxn modelId="{053160CE-9DF4-4C99-9B66-C8156FC4D467}" type="presParOf" srcId="{A1D899DF-CA88-4947-AF77-520330B3AA19}" destId="{E6B7E23E-CEFA-4D59-9966-48F017FC29DC}" srcOrd="0" destOrd="0" presId="urn:microsoft.com/office/officeart/2005/8/layout/radial2"/>
    <dgm:cxn modelId="{37728E3F-BB72-46B2-92AC-6E383BF61BA1}" type="presParOf" srcId="{A1D899DF-CA88-4947-AF77-520330B3AA19}" destId="{FDCF656E-3290-40FD-95C7-7E900877957B}" srcOrd="1" destOrd="0" presId="urn:microsoft.com/office/officeart/2005/8/layout/radial2"/>
    <dgm:cxn modelId="{7C87270F-8CF5-432C-AC2D-CED2CF18DE60}" type="presParOf" srcId="{C508907E-5E18-42EC-93A2-4D7096A3BA55}" destId="{4B697810-28AC-4AC6-B1DA-A171CE26EDDF}" srcOrd="5" destOrd="0" presId="urn:microsoft.com/office/officeart/2005/8/layout/radial2"/>
    <dgm:cxn modelId="{50330FA6-150F-4D6E-B030-A1F212A52999}" type="presParOf" srcId="{C508907E-5E18-42EC-93A2-4D7096A3BA55}" destId="{6FA5BC83-DAF4-460A-B05B-0A59523F2C3D}" srcOrd="6" destOrd="0" presId="urn:microsoft.com/office/officeart/2005/8/layout/radial2"/>
    <dgm:cxn modelId="{E7AF0D32-8FCA-4BFD-9299-22292C7FA586}" type="presParOf" srcId="{6FA5BC83-DAF4-460A-B05B-0A59523F2C3D}" destId="{5C5EB7EA-362C-435D-8209-256EC89059D2}" srcOrd="0" destOrd="0" presId="urn:microsoft.com/office/officeart/2005/8/layout/radial2"/>
    <dgm:cxn modelId="{D6ADB739-964A-4FDE-B0BE-19A88DB99D45}" type="presParOf" srcId="{6FA5BC83-DAF4-460A-B05B-0A59523F2C3D}" destId="{1F491D95-0C3B-4FAE-9F67-7B19B099A0BC}" srcOrd="1" destOrd="0" presId="urn:microsoft.com/office/officeart/2005/8/layout/radial2"/>
    <dgm:cxn modelId="{9FF4C142-BF6D-4136-9502-69FB5B5103D1}" type="presParOf" srcId="{C508907E-5E18-42EC-93A2-4D7096A3BA55}" destId="{741AE91C-876E-4539-BE94-F31B9383C11F}" srcOrd="7" destOrd="0" presId="urn:microsoft.com/office/officeart/2005/8/layout/radial2"/>
    <dgm:cxn modelId="{84397AAC-0D5B-4F29-AC3A-1592075BA146}" type="presParOf" srcId="{C508907E-5E18-42EC-93A2-4D7096A3BA55}" destId="{E7AA1C4E-C1B5-42B9-BD28-B756C293E03C}" srcOrd="8" destOrd="0" presId="urn:microsoft.com/office/officeart/2005/8/layout/radial2"/>
    <dgm:cxn modelId="{41B79F45-A79F-4336-8906-66B984B0F076}" type="presParOf" srcId="{E7AA1C4E-C1B5-42B9-BD28-B756C293E03C}" destId="{07D27A43-BC33-413F-803B-70B5CE07BE82}" srcOrd="0" destOrd="0" presId="urn:microsoft.com/office/officeart/2005/8/layout/radial2"/>
    <dgm:cxn modelId="{6DE0D1B4-E25B-4CFA-88AC-51B9584EF44F}" type="presParOf" srcId="{E7AA1C4E-C1B5-42B9-BD28-B756C293E03C}" destId="{44E3E864-06FE-4D2E-A9F1-584321ECAAF4}" srcOrd="1" destOrd="0" presId="urn:microsoft.com/office/officeart/2005/8/layout/radial2"/>
    <dgm:cxn modelId="{4CBAE3FE-C566-467D-B04F-BF3742A60C6C}" type="presParOf" srcId="{C508907E-5E18-42EC-93A2-4D7096A3BA55}" destId="{9A13B567-22BC-4E51-8C03-6B2D904D8E77}" srcOrd="9" destOrd="0" presId="urn:microsoft.com/office/officeart/2005/8/layout/radial2"/>
    <dgm:cxn modelId="{D3B6A89B-9FC2-497A-8BC3-A484473A50F9}" type="presParOf" srcId="{C508907E-5E18-42EC-93A2-4D7096A3BA55}" destId="{CFE4C02D-670B-4290-BD0A-458D5EB4219B}" srcOrd="10" destOrd="0" presId="urn:microsoft.com/office/officeart/2005/8/layout/radial2"/>
    <dgm:cxn modelId="{01242CD8-0362-4317-BA78-BE097BB6B17A}" type="presParOf" srcId="{CFE4C02D-670B-4290-BD0A-458D5EB4219B}" destId="{E2CAD71F-E21F-4DE3-BD02-104BF838A24E}" srcOrd="0" destOrd="0" presId="urn:microsoft.com/office/officeart/2005/8/layout/radial2"/>
    <dgm:cxn modelId="{8DB473B8-659C-4BD3-8B05-C020E555399B}" type="presParOf" srcId="{CFE4C02D-670B-4290-BD0A-458D5EB4219B}" destId="{0B0ED101-7EAD-44B1-BBF8-843CA6870D35}" srcOrd="1" destOrd="0" presId="urn:microsoft.com/office/officeart/2005/8/layout/radial2"/>
    <dgm:cxn modelId="{AD9C8175-9F90-4047-A3C9-859B47904778}" type="presParOf" srcId="{C508907E-5E18-42EC-93A2-4D7096A3BA55}" destId="{5D1792ED-1085-45B6-8620-5EDBD1F0B689}" srcOrd="11" destOrd="0" presId="urn:microsoft.com/office/officeart/2005/8/layout/radial2"/>
    <dgm:cxn modelId="{C9D79A90-FBA6-4F0F-9356-EE04B7408FA3}" type="presParOf" srcId="{C508907E-5E18-42EC-93A2-4D7096A3BA55}" destId="{C48C1F77-CF71-4952-83C8-2A6C1F6F1179}" srcOrd="12" destOrd="0" presId="urn:microsoft.com/office/officeart/2005/8/layout/radial2"/>
    <dgm:cxn modelId="{BEC79B09-B6A3-4DE9-98E5-7FFBCD799332}" type="presParOf" srcId="{C48C1F77-CF71-4952-83C8-2A6C1F6F1179}" destId="{A5F9963B-6281-45E8-B02F-1795168323C4}" srcOrd="0" destOrd="0" presId="urn:microsoft.com/office/officeart/2005/8/layout/radial2"/>
    <dgm:cxn modelId="{4111B72E-BC04-46F4-9A87-7A31D9EB768D}" type="presParOf" srcId="{C48C1F77-CF71-4952-83C8-2A6C1F6F1179}" destId="{A87C3C80-D7D3-4654-98FC-B3ADFB539007}" srcOrd="1" destOrd="0" presId="urn:microsoft.com/office/officeart/2005/8/layout/radial2"/>
    <dgm:cxn modelId="{B348973E-7588-4AE9-B5D2-49711C403C67}" type="presParOf" srcId="{C508907E-5E18-42EC-93A2-4D7096A3BA55}" destId="{8E6CAD31-FB67-47C6-8D5E-54E675FC1718}" srcOrd="13" destOrd="0" presId="urn:microsoft.com/office/officeart/2005/8/layout/radial2"/>
    <dgm:cxn modelId="{A941B53F-C818-4113-BF9C-5E6B0EEE8706}" type="presParOf" srcId="{C508907E-5E18-42EC-93A2-4D7096A3BA55}" destId="{650C756C-7EA7-4C51-82D8-B7CB5EBDE497}" srcOrd="14" destOrd="0" presId="urn:microsoft.com/office/officeart/2005/8/layout/radial2"/>
    <dgm:cxn modelId="{E49B7ABA-15B8-4D6D-9AA4-68BF434CD429}" type="presParOf" srcId="{650C756C-7EA7-4C51-82D8-B7CB5EBDE497}" destId="{0D37E297-104C-4E3F-BFBF-0A4C0F40415B}" srcOrd="0" destOrd="0" presId="urn:microsoft.com/office/officeart/2005/8/layout/radial2"/>
    <dgm:cxn modelId="{9B8F7D31-C42F-43C2-98A0-4EF2A002130E}" type="presParOf" srcId="{650C756C-7EA7-4C51-82D8-B7CB5EBDE497}" destId="{989D4253-0772-46DB-A96C-66B1C5272FB1}" srcOrd="1" destOrd="0" presId="urn:microsoft.com/office/officeart/2005/8/layout/radial2"/>
    <dgm:cxn modelId="{B029EFD3-A829-4E03-A36D-99DBE2A9C6EC}" type="presParOf" srcId="{C508907E-5E18-42EC-93A2-4D7096A3BA55}" destId="{78273113-D1D3-49A5-AEAB-C595570A293C}" srcOrd="15" destOrd="0" presId="urn:microsoft.com/office/officeart/2005/8/layout/radial2"/>
    <dgm:cxn modelId="{B24FC936-0D83-41F9-8F36-8ED71C53C4CC}" type="presParOf" srcId="{C508907E-5E18-42EC-93A2-4D7096A3BA55}" destId="{23E55A79-447A-4D21-B64D-52D98390788B}" srcOrd="16" destOrd="0" presId="urn:microsoft.com/office/officeart/2005/8/layout/radial2"/>
    <dgm:cxn modelId="{C03FC4B1-D259-422B-8E41-935EE198BC04}" type="presParOf" srcId="{23E55A79-447A-4D21-B64D-52D98390788B}" destId="{D0835041-E4E8-4969-9A7E-18B6904D403C}" srcOrd="0" destOrd="0" presId="urn:microsoft.com/office/officeart/2005/8/layout/radial2"/>
    <dgm:cxn modelId="{D22F9CD3-BEDE-41AA-A12F-71BD96681969}" type="presParOf" srcId="{23E55A79-447A-4D21-B64D-52D98390788B}" destId="{70A1745E-1C92-41D3-AA1A-0508943C0024}" srcOrd="1" destOrd="0" presId="urn:microsoft.com/office/officeart/2005/8/layout/radial2"/>
    <dgm:cxn modelId="{6EAB999B-7397-4CD4-BAB0-1921F7BA7B13}" type="presParOf" srcId="{C508907E-5E18-42EC-93A2-4D7096A3BA55}" destId="{9C992E6B-1ABF-40C9-874E-467AAE5F742B}" srcOrd="17" destOrd="0" presId="urn:microsoft.com/office/officeart/2005/8/layout/radial2"/>
    <dgm:cxn modelId="{CFD070C1-E537-4EEC-A936-F752A7340581}" type="presParOf" srcId="{C508907E-5E18-42EC-93A2-4D7096A3BA55}" destId="{5B44CBF8-E3FB-463A-A21E-B20365C258DE}" srcOrd="18" destOrd="0" presId="urn:microsoft.com/office/officeart/2005/8/layout/radial2"/>
    <dgm:cxn modelId="{817BEF7D-FCDD-4AFA-B02F-B1DA42D71547}" type="presParOf" srcId="{5B44CBF8-E3FB-463A-A21E-B20365C258DE}" destId="{2E7F3B36-AF47-4C32-9A73-948B755F8EAA}" srcOrd="0" destOrd="0" presId="urn:microsoft.com/office/officeart/2005/8/layout/radial2"/>
    <dgm:cxn modelId="{E131C8A1-E7C9-4A1E-B3EA-08E878080060}" type="presParOf" srcId="{5B44CBF8-E3FB-463A-A21E-B20365C258DE}" destId="{3CC9C3CC-6ABD-45EC-BD0C-F871116DE8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20B6F5-6203-4285-A120-FD0DBF139D33}" type="doc">
      <dgm:prSet loTypeId="urn:microsoft.com/office/officeart/2005/8/layout/radial2" loCatId="relationship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BAB7F08-0F68-40C9-8069-3DBCA8B3E30C}">
      <dgm:prSet custT="1"/>
      <dgm:spPr/>
      <dgm:t>
        <a:bodyPr/>
        <a:lstStyle/>
        <a:p>
          <a:pPr rtl="0"/>
          <a:r>
            <a:rPr lang="tr-TR" sz="2000" b="1" dirty="0" smtClean="0"/>
            <a:t>Bencillik</a:t>
          </a:r>
          <a:endParaRPr lang="tr-TR" sz="2000" b="1" dirty="0"/>
        </a:p>
      </dgm:t>
    </dgm:pt>
    <dgm:pt modelId="{1581550D-57D4-4EA9-9D95-4F140E4AE76A}" type="parTrans" cxnId="{AB955652-AF07-4635-BFF9-EC80B64960EB}">
      <dgm:prSet/>
      <dgm:spPr/>
      <dgm:t>
        <a:bodyPr/>
        <a:lstStyle/>
        <a:p>
          <a:endParaRPr lang="tr-TR"/>
        </a:p>
      </dgm:t>
    </dgm:pt>
    <dgm:pt modelId="{C273FAE9-D874-4021-BCC0-C032F9CC97D9}" type="sibTrans" cxnId="{AB955652-AF07-4635-BFF9-EC80B64960EB}">
      <dgm:prSet/>
      <dgm:spPr/>
      <dgm:t>
        <a:bodyPr/>
        <a:lstStyle/>
        <a:p>
          <a:endParaRPr lang="tr-TR"/>
        </a:p>
      </dgm:t>
    </dgm:pt>
    <dgm:pt modelId="{5EEDC566-099B-4B43-A886-965A92F937EB}">
      <dgm:prSet custT="1"/>
      <dgm:spPr/>
      <dgm:t>
        <a:bodyPr/>
        <a:lstStyle/>
        <a:p>
          <a:pPr rtl="0"/>
          <a:r>
            <a:rPr lang="tr-TR" sz="2000" b="1" dirty="0" smtClean="0"/>
            <a:t>Nefret</a:t>
          </a:r>
          <a:endParaRPr lang="tr-TR" sz="2000" b="1" dirty="0"/>
        </a:p>
      </dgm:t>
    </dgm:pt>
    <dgm:pt modelId="{19CEB077-9043-486D-B72C-BCAC44165A5A}" type="parTrans" cxnId="{5A53E2FE-99E5-446E-8FA7-AEF9D0CCAE2A}">
      <dgm:prSet/>
      <dgm:spPr/>
      <dgm:t>
        <a:bodyPr/>
        <a:lstStyle/>
        <a:p>
          <a:endParaRPr lang="tr-TR"/>
        </a:p>
      </dgm:t>
    </dgm:pt>
    <dgm:pt modelId="{F4B9BDAD-F100-49D2-86E8-A012CD464BBE}" type="sibTrans" cxnId="{5A53E2FE-99E5-446E-8FA7-AEF9D0CCAE2A}">
      <dgm:prSet/>
      <dgm:spPr/>
      <dgm:t>
        <a:bodyPr/>
        <a:lstStyle/>
        <a:p>
          <a:endParaRPr lang="tr-TR"/>
        </a:p>
      </dgm:t>
    </dgm:pt>
    <dgm:pt modelId="{BF5DEE5A-3C74-4E41-8BF3-77D80D808A1B}">
      <dgm:prSet custT="1"/>
      <dgm:spPr/>
      <dgm:t>
        <a:bodyPr/>
        <a:lstStyle/>
        <a:p>
          <a:pPr rtl="0"/>
          <a:r>
            <a:rPr lang="tr-TR" sz="2000" b="1" smtClean="0"/>
            <a:t>Kabalık</a:t>
          </a:r>
          <a:endParaRPr lang="tr-TR" sz="2000" b="1" dirty="0"/>
        </a:p>
      </dgm:t>
    </dgm:pt>
    <dgm:pt modelId="{D234ED0E-8B64-4225-A604-CFF33E85DE8D}" type="parTrans" cxnId="{9EF772B8-12C6-4CD2-8D2F-0B1D45204D0F}">
      <dgm:prSet/>
      <dgm:spPr/>
      <dgm:t>
        <a:bodyPr/>
        <a:lstStyle/>
        <a:p>
          <a:endParaRPr lang="tr-TR"/>
        </a:p>
      </dgm:t>
    </dgm:pt>
    <dgm:pt modelId="{FC5766A8-8BDD-4567-81B7-4A1EBC2E7243}" type="sibTrans" cxnId="{9EF772B8-12C6-4CD2-8D2F-0B1D45204D0F}">
      <dgm:prSet/>
      <dgm:spPr/>
      <dgm:t>
        <a:bodyPr/>
        <a:lstStyle/>
        <a:p>
          <a:endParaRPr lang="tr-TR"/>
        </a:p>
      </dgm:t>
    </dgm:pt>
    <dgm:pt modelId="{4DEC5A52-EC16-4A07-BFC4-A1F4A7E2422C}">
      <dgm:prSet custT="1"/>
      <dgm:spPr/>
      <dgm:t>
        <a:bodyPr/>
        <a:lstStyle/>
        <a:p>
          <a:pPr rtl="0"/>
          <a:r>
            <a:rPr lang="tr-TR" sz="2000" b="1" smtClean="0"/>
            <a:t>Kıskançlık</a:t>
          </a:r>
          <a:endParaRPr lang="tr-TR" sz="2000" b="1" dirty="0"/>
        </a:p>
      </dgm:t>
    </dgm:pt>
    <dgm:pt modelId="{7B28B626-31FF-4461-B830-570F7F3CAF38}" type="parTrans" cxnId="{BBA6BB8B-AE5C-422A-9D8F-0A876FC6726F}">
      <dgm:prSet/>
      <dgm:spPr/>
      <dgm:t>
        <a:bodyPr/>
        <a:lstStyle/>
        <a:p>
          <a:endParaRPr lang="tr-TR"/>
        </a:p>
      </dgm:t>
    </dgm:pt>
    <dgm:pt modelId="{7A3E6515-CC09-4BF8-A707-637E58844C0D}" type="sibTrans" cxnId="{BBA6BB8B-AE5C-422A-9D8F-0A876FC6726F}">
      <dgm:prSet/>
      <dgm:spPr/>
      <dgm:t>
        <a:bodyPr/>
        <a:lstStyle/>
        <a:p>
          <a:endParaRPr lang="tr-TR"/>
        </a:p>
      </dgm:t>
    </dgm:pt>
    <dgm:pt modelId="{D39453C0-DCBB-4491-B21A-9FEAB8A0C7A7}">
      <dgm:prSet custT="1"/>
      <dgm:spPr/>
      <dgm:t>
        <a:bodyPr/>
        <a:lstStyle/>
        <a:p>
          <a:pPr rtl="0"/>
          <a:r>
            <a:rPr lang="tr-TR" sz="2000" b="1" dirty="0" smtClean="0"/>
            <a:t>Duyarsızlık</a:t>
          </a:r>
          <a:endParaRPr lang="tr-TR" sz="2000" b="1" dirty="0"/>
        </a:p>
      </dgm:t>
    </dgm:pt>
    <dgm:pt modelId="{08F518D7-CFC9-41BE-99FB-F0EDF6D07DA1}" type="parTrans" cxnId="{DF66D5AB-2E1B-4C17-A10A-62D1C6A23D0C}">
      <dgm:prSet/>
      <dgm:spPr/>
      <dgm:t>
        <a:bodyPr/>
        <a:lstStyle/>
        <a:p>
          <a:endParaRPr lang="tr-TR"/>
        </a:p>
      </dgm:t>
    </dgm:pt>
    <dgm:pt modelId="{18749AC2-04BB-4C3D-A167-395D39DA6243}" type="sibTrans" cxnId="{DF66D5AB-2E1B-4C17-A10A-62D1C6A23D0C}">
      <dgm:prSet/>
      <dgm:spPr/>
      <dgm:t>
        <a:bodyPr/>
        <a:lstStyle/>
        <a:p>
          <a:endParaRPr lang="tr-TR"/>
        </a:p>
      </dgm:t>
    </dgm:pt>
    <dgm:pt modelId="{76E70852-2675-43A5-8F1C-0EDBDBA7B87A}">
      <dgm:prSet custT="1"/>
      <dgm:spPr/>
      <dgm:t>
        <a:bodyPr/>
        <a:lstStyle/>
        <a:p>
          <a:pPr rtl="0"/>
          <a:r>
            <a:rPr lang="tr-TR" sz="2000" b="1" smtClean="0"/>
            <a:t>Kıskançlık</a:t>
          </a:r>
          <a:endParaRPr lang="tr-TR" sz="2000" b="1" dirty="0"/>
        </a:p>
      </dgm:t>
    </dgm:pt>
    <dgm:pt modelId="{900EE22B-C4B1-4F80-A735-B22825695664}" type="parTrans" cxnId="{0CE04A8F-6ED4-44A1-8965-593418E06E17}">
      <dgm:prSet/>
      <dgm:spPr/>
      <dgm:t>
        <a:bodyPr/>
        <a:lstStyle/>
        <a:p>
          <a:endParaRPr lang="tr-TR"/>
        </a:p>
      </dgm:t>
    </dgm:pt>
    <dgm:pt modelId="{B936C340-BEEB-4CC8-873E-009D21B80706}" type="sibTrans" cxnId="{0CE04A8F-6ED4-44A1-8965-593418E06E17}">
      <dgm:prSet/>
      <dgm:spPr/>
      <dgm:t>
        <a:bodyPr/>
        <a:lstStyle/>
        <a:p>
          <a:endParaRPr lang="tr-TR"/>
        </a:p>
      </dgm:t>
    </dgm:pt>
    <dgm:pt modelId="{16A4324F-6131-43AB-901E-6AD51F28231B}">
      <dgm:prSet custT="1"/>
      <dgm:spPr/>
      <dgm:t>
        <a:bodyPr/>
        <a:lstStyle/>
        <a:p>
          <a:pPr rtl="0"/>
          <a:r>
            <a:rPr lang="tr-TR" sz="2000" b="1" smtClean="0"/>
            <a:t>Gaddarlık</a:t>
          </a:r>
          <a:endParaRPr lang="tr-TR" sz="2000" b="1" dirty="0"/>
        </a:p>
      </dgm:t>
    </dgm:pt>
    <dgm:pt modelId="{E950935A-8E61-43E7-B794-6889E00E34AD}" type="parTrans" cxnId="{7A60AA8B-34B1-4848-A89C-378182E5BDB1}">
      <dgm:prSet/>
      <dgm:spPr/>
      <dgm:t>
        <a:bodyPr/>
        <a:lstStyle/>
        <a:p>
          <a:endParaRPr lang="tr-TR"/>
        </a:p>
      </dgm:t>
    </dgm:pt>
    <dgm:pt modelId="{AECA94AD-8007-43E7-9A74-4C28C55DAF63}" type="sibTrans" cxnId="{7A60AA8B-34B1-4848-A89C-378182E5BDB1}">
      <dgm:prSet/>
      <dgm:spPr/>
      <dgm:t>
        <a:bodyPr/>
        <a:lstStyle/>
        <a:p>
          <a:endParaRPr lang="tr-TR"/>
        </a:p>
      </dgm:t>
    </dgm:pt>
    <dgm:pt modelId="{90EE4960-345F-4685-81B9-5D5CDCCF2C15}">
      <dgm:prSet custT="1"/>
      <dgm:spPr/>
      <dgm:t>
        <a:bodyPr/>
        <a:lstStyle/>
        <a:p>
          <a:pPr rtl="0"/>
          <a:r>
            <a:rPr lang="tr-TR" sz="2000" b="1" smtClean="0"/>
            <a:t>Görmemezlik</a:t>
          </a:r>
          <a:endParaRPr lang="tr-TR" sz="2000" b="1" dirty="0"/>
        </a:p>
      </dgm:t>
    </dgm:pt>
    <dgm:pt modelId="{A1589227-EC9D-4557-A0BF-53AAD305B32B}" type="parTrans" cxnId="{8287AD15-7E37-4127-9E5C-847DA8C62123}">
      <dgm:prSet/>
      <dgm:spPr/>
      <dgm:t>
        <a:bodyPr/>
        <a:lstStyle/>
        <a:p>
          <a:endParaRPr lang="tr-TR"/>
        </a:p>
      </dgm:t>
    </dgm:pt>
    <dgm:pt modelId="{4C89930B-2F60-4FD4-8CF1-9E8E8B1703A6}" type="sibTrans" cxnId="{8287AD15-7E37-4127-9E5C-847DA8C62123}">
      <dgm:prSet/>
      <dgm:spPr/>
      <dgm:t>
        <a:bodyPr/>
        <a:lstStyle/>
        <a:p>
          <a:endParaRPr lang="tr-TR"/>
        </a:p>
      </dgm:t>
    </dgm:pt>
    <dgm:pt modelId="{E1FDD59E-B522-4AAA-AD70-E2912B9BD2B0}">
      <dgm:prSet custT="1"/>
      <dgm:spPr/>
      <dgm:t>
        <a:bodyPr/>
        <a:lstStyle/>
        <a:p>
          <a:pPr rtl="0"/>
          <a:r>
            <a:rPr lang="tr-TR" sz="2000" b="1" dirty="0" smtClean="0"/>
            <a:t>Düşmanlık</a:t>
          </a:r>
          <a:endParaRPr lang="tr-TR" sz="2000" b="1" dirty="0"/>
        </a:p>
      </dgm:t>
    </dgm:pt>
    <dgm:pt modelId="{D531CC14-9771-463A-9FB3-974813499171}" type="parTrans" cxnId="{9C61E677-2B08-44CD-9618-253E26D16EC5}">
      <dgm:prSet/>
      <dgm:spPr/>
      <dgm:t>
        <a:bodyPr/>
        <a:lstStyle/>
        <a:p>
          <a:endParaRPr lang="tr-TR"/>
        </a:p>
      </dgm:t>
    </dgm:pt>
    <dgm:pt modelId="{928FF579-0EE8-4135-AB01-FC08097AA928}" type="sibTrans" cxnId="{9C61E677-2B08-44CD-9618-253E26D16EC5}">
      <dgm:prSet/>
      <dgm:spPr/>
      <dgm:t>
        <a:bodyPr/>
        <a:lstStyle/>
        <a:p>
          <a:endParaRPr lang="tr-TR"/>
        </a:p>
      </dgm:t>
    </dgm:pt>
    <dgm:pt modelId="{F7FB2986-9252-46B9-906C-5662B9F40B04}" type="pres">
      <dgm:prSet presAssocID="{7020B6F5-6203-4285-A120-FD0DBF139D3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FBC3A2B-8A02-4812-AC1B-A2001A2908FF}" type="pres">
      <dgm:prSet presAssocID="{7020B6F5-6203-4285-A120-FD0DBF139D33}" presName="cycle" presStyleCnt="0"/>
      <dgm:spPr/>
    </dgm:pt>
    <dgm:pt modelId="{A9A0088E-E395-4020-B470-53292E983900}" type="pres">
      <dgm:prSet presAssocID="{7020B6F5-6203-4285-A120-FD0DBF139D33}" presName="centerShape" presStyleCnt="0"/>
      <dgm:spPr/>
    </dgm:pt>
    <dgm:pt modelId="{C9226642-2F75-4A44-AD8C-BF6E666FEBD3}" type="pres">
      <dgm:prSet presAssocID="{7020B6F5-6203-4285-A120-FD0DBF139D33}" presName="connSite" presStyleLbl="node1" presStyleIdx="0" presStyleCnt="10"/>
      <dgm:spPr/>
    </dgm:pt>
    <dgm:pt modelId="{95149109-E4F2-416E-8B27-C295C8735DB1}" type="pres">
      <dgm:prSet presAssocID="{7020B6F5-6203-4285-A120-FD0DBF139D33}" presName="visible" presStyleLbl="node1" presStyleIdx="0" presStyleCnt="10" custScaleX="277100"/>
      <dgm:spPr/>
    </dgm:pt>
    <dgm:pt modelId="{2BEC2F22-74D0-4F6A-9FAC-3F82A71FD02F}" type="pres">
      <dgm:prSet presAssocID="{1581550D-57D4-4EA9-9D95-4F140E4AE76A}" presName="Name25" presStyleLbl="parChTrans1D1" presStyleIdx="0" presStyleCnt="9"/>
      <dgm:spPr/>
      <dgm:t>
        <a:bodyPr/>
        <a:lstStyle/>
        <a:p>
          <a:endParaRPr lang="tr-TR"/>
        </a:p>
      </dgm:t>
    </dgm:pt>
    <dgm:pt modelId="{D14D4DB6-8C71-402B-AEF2-5A74101B3BA7}" type="pres">
      <dgm:prSet presAssocID="{9BAB7F08-0F68-40C9-8069-3DBCA8B3E30C}" presName="node" presStyleCnt="0"/>
      <dgm:spPr/>
    </dgm:pt>
    <dgm:pt modelId="{086458F7-0476-4E56-A11D-CF570F291ECB}" type="pres">
      <dgm:prSet presAssocID="{9BAB7F08-0F68-40C9-8069-3DBCA8B3E30C}" presName="parentNode" presStyleLbl="node1" presStyleIdx="1" presStyleCnt="10" custScaleX="544930" custLinFactX="100000" custLinFactNeighborX="125504" custLinFactNeighborY="-95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693806-D554-4548-9D5A-9EEDE7C62728}" type="pres">
      <dgm:prSet presAssocID="{9BAB7F08-0F68-40C9-8069-3DBCA8B3E30C}" presName="childNode" presStyleLbl="revTx" presStyleIdx="0" presStyleCnt="0">
        <dgm:presLayoutVars>
          <dgm:bulletEnabled val="1"/>
        </dgm:presLayoutVars>
      </dgm:prSet>
      <dgm:spPr/>
    </dgm:pt>
    <dgm:pt modelId="{F0D5EADA-F081-4274-88E0-1A5E9FAC41C4}" type="pres">
      <dgm:prSet presAssocID="{19CEB077-9043-486D-B72C-BCAC44165A5A}" presName="Name25" presStyleLbl="parChTrans1D1" presStyleIdx="1" presStyleCnt="9"/>
      <dgm:spPr/>
      <dgm:t>
        <a:bodyPr/>
        <a:lstStyle/>
        <a:p>
          <a:endParaRPr lang="tr-TR"/>
        </a:p>
      </dgm:t>
    </dgm:pt>
    <dgm:pt modelId="{93A9E0B6-7807-436D-977C-8EC530F580D1}" type="pres">
      <dgm:prSet presAssocID="{5EEDC566-099B-4B43-A886-965A92F937EB}" presName="node" presStyleCnt="0"/>
      <dgm:spPr/>
    </dgm:pt>
    <dgm:pt modelId="{32A49836-9C3B-421E-AD7E-CF8921CD42F7}" type="pres">
      <dgm:prSet presAssocID="{5EEDC566-099B-4B43-A886-965A92F937EB}" presName="parentNode" presStyleLbl="node1" presStyleIdx="2" presStyleCnt="10" custScaleX="521691" custLinFactX="100000" custLinFactNeighborX="111057" custLinFactNeighborY="1076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465F47-C7A4-413C-BDCE-B06FC3E1CBB0}" type="pres">
      <dgm:prSet presAssocID="{5EEDC566-099B-4B43-A886-965A92F937EB}" presName="childNode" presStyleLbl="revTx" presStyleIdx="0" presStyleCnt="0">
        <dgm:presLayoutVars>
          <dgm:bulletEnabled val="1"/>
        </dgm:presLayoutVars>
      </dgm:prSet>
      <dgm:spPr/>
    </dgm:pt>
    <dgm:pt modelId="{88CF0091-689E-4FC3-BD90-C23101963E65}" type="pres">
      <dgm:prSet presAssocID="{D234ED0E-8B64-4225-A604-CFF33E85DE8D}" presName="Name25" presStyleLbl="parChTrans1D1" presStyleIdx="2" presStyleCnt="9"/>
      <dgm:spPr/>
      <dgm:t>
        <a:bodyPr/>
        <a:lstStyle/>
        <a:p>
          <a:endParaRPr lang="tr-TR"/>
        </a:p>
      </dgm:t>
    </dgm:pt>
    <dgm:pt modelId="{5A607A93-8586-492F-A7FE-C31F7210FFDD}" type="pres">
      <dgm:prSet presAssocID="{BF5DEE5A-3C74-4E41-8BF3-77D80D808A1B}" presName="node" presStyleCnt="0"/>
      <dgm:spPr/>
    </dgm:pt>
    <dgm:pt modelId="{7DE8AB98-10CA-4CE2-9D5C-CA62E48AD788}" type="pres">
      <dgm:prSet presAssocID="{BF5DEE5A-3C74-4E41-8BF3-77D80D808A1B}" presName="parentNode" presStyleLbl="node1" presStyleIdx="3" presStyleCnt="10" custScaleX="567149" custLinFactX="75145" custLinFactNeighborX="100000" custLinFactNeighborY="-8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E87055-2826-4AED-B53F-7F5338DFD37A}" type="pres">
      <dgm:prSet presAssocID="{BF5DEE5A-3C74-4E41-8BF3-77D80D808A1B}" presName="childNode" presStyleLbl="revTx" presStyleIdx="0" presStyleCnt="0">
        <dgm:presLayoutVars>
          <dgm:bulletEnabled val="1"/>
        </dgm:presLayoutVars>
      </dgm:prSet>
      <dgm:spPr/>
    </dgm:pt>
    <dgm:pt modelId="{516A6DB4-CCEC-4BB3-BF55-DC7399008E41}" type="pres">
      <dgm:prSet presAssocID="{7B28B626-31FF-4461-B830-570F7F3CAF38}" presName="Name25" presStyleLbl="parChTrans1D1" presStyleIdx="3" presStyleCnt="9"/>
      <dgm:spPr/>
      <dgm:t>
        <a:bodyPr/>
        <a:lstStyle/>
        <a:p>
          <a:endParaRPr lang="tr-TR"/>
        </a:p>
      </dgm:t>
    </dgm:pt>
    <dgm:pt modelId="{894270B3-34DC-4BAB-ABD3-5D74733A9B68}" type="pres">
      <dgm:prSet presAssocID="{4DEC5A52-EC16-4A07-BFC4-A1F4A7E2422C}" presName="node" presStyleCnt="0"/>
      <dgm:spPr/>
    </dgm:pt>
    <dgm:pt modelId="{6125A607-4B2F-4708-9A91-8E39DD89AC7F}" type="pres">
      <dgm:prSet presAssocID="{4DEC5A52-EC16-4A07-BFC4-A1F4A7E2422C}" presName="parentNode" presStyleLbl="node1" presStyleIdx="4" presStyleCnt="10" custScaleX="516352" custScaleY="103637" custLinFactX="100000" custLinFactNeighborX="116091" custLinFactNeighborY="-148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E01DAB-79CC-43EC-AEF8-5169B28A94F0}" type="pres">
      <dgm:prSet presAssocID="{4DEC5A52-EC16-4A07-BFC4-A1F4A7E2422C}" presName="childNode" presStyleLbl="revTx" presStyleIdx="0" presStyleCnt="0">
        <dgm:presLayoutVars>
          <dgm:bulletEnabled val="1"/>
        </dgm:presLayoutVars>
      </dgm:prSet>
      <dgm:spPr/>
    </dgm:pt>
    <dgm:pt modelId="{CDFC65E1-17AF-4B17-AE1F-A232210806C3}" type="pres">
      <dgm:prSet presAssocID="{08F518D7-CFC9-41BE-99FB-F0EDF6D07DA1}" presName="Name25" presStyleLbl="parChTrans1D1" presStyleIdx="4" presStyleCnt="9"/>
      <dgm:spPr/>
      <dgm:t>
        <a:bodyPr/>
        <a:lstStyle/>
        <a:p>
          <a:endParaRPr lang="tr-TR"/>
        </a:p>
      </dgm:t>
    </dgm:pt>
    <dgm:pt modelId="{E7550BF6-E656-4AAF-B53E-5C336571F21C}" type="pres">
      <dgm:prSet presAssocID="{D39453C0-DCBB-4491-B21A-9FEAB8A0C7A7}" presName="node" presStyleCnt="0"/>
      <dgm:spPr/>
    </dgm:pt>
    <dgm:pt modelId="{D7B22791-DE29-481C-BAE0-25CC78B76C66}" type="pres">
      <dgm:prSet presAssocID="{D39453C0-DCBB-4491-B21A-9FEAB8A0C7A7}" presName="parentNode" presStyleLbl="node1" presStyleIdx="5" presStyleCnt="10" custScaleX="527652" custScaleY="104999" custLinFactX="89040" custLinFactNeighborX="100000" custLinFactNeighborY="-392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0FBA27-503D-4560-B8EE-995C83FC6878}" type="pres">
      <dgm:prSet presAssocID="{D39453C0-DCBB-4491-B21A-9FEAB8A0C7A7}" presName="childNode" presStyleLbl="revTx" presStyleIdx="0" presStyleCnt="0">
        <dgm:presLayoutVars>
          <dgm:bulletEnabled val="1"/>
        </dgm:presLayoutVars>
      </dgm:prSet>
      <dgm:spPr/>
    </dgm:pt>
    <dgm:pt modelId="{F3D537A3-43D9-40CA-8BFE-237798043FB3}" type="pres">
      <dgm:prSet presAssocID="{900EE22B-C4B1-4F80-A735-B22825695664}" presName="Name25" presStyleLbl="parChTrans1D1" presStyleIdx="5" presStyleCnt="9"/>
      <dgm:spPr/>
      <dgm:t>
        <a:bodyPr/>
        <a:lstStyle/>
        <a:p>
          <a:endParaRPr lang="tr-TR"/>
        </a:p>
      </dgm:t>
    </dgm:pt>
    <dgm:pt modelId="{3AB58842-E744-48B4-B381-F01F4987D5B2}" type="pres">
      <dgm:prSet presAssocID="{76E70852-2675-43A5-8F1C-0EDBDBA7B87A}" presName="node" presStyleCnt="0"/>
      <dgm:spPr/>
    </dgm:pt>
    <dgm:pt modelId="{A84A5A9F-BB49-4718-9624-10C4EC342752}" type="pres">
      <dgm:prSet presAssocID="{76E70852-2675-43A5-8F1C-0EDBDBA7B87A}" presName="parentNode" presStyleLbl="node1" presStyleIdx="6" presStyleCnt="10" custScaleX="407877" custLinFactX="100000" custLinFactNeighborX="137290" custLinFactNeighborY="484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D661C8-235C-429D-A08C-413C92001879}" type="pres">
      <dgm:prSet presAssocID="{76E70852-2675-43A5-8F1C-0EDBDBA7B87A}" presName="childNode" presStyleLbl="revTx" presStyleIdx="0" presStyleCnt="0">
        <dgm:presLayoutVars>
          <dgm:bulletEnabled val="1"/>
        </dgm:presLayoutVars>
      </dgm:prSet>
      <dgm:spPr/>
    </dgm:pt>
    <dgm:pt modelId="{66E6600C-833B-439B-AA45-6D38C736BD6A}" type="pres">
      <dgm:prSet presAssocID="{E950935A-8E61-43E7-B794-6889E00E34AD}" presName="Name25" presStyleLbl="parChTrans1D1" presStyleIdx="6" presStyleCnt="9"/>
      <dgm:spPr/>
      <dgm:t>
        <a:bodyPr/>
        <a:lstStyle/>
        <a:p>
          <a:endParaRPr lang="tr-TR"/>
        </a:p>
      </dgm:t>
    </dgm:pt>
    <dgm:pt modelId="{6BBE447A-3B1C-46A9-BEB9-CC1A39341BDC}" type="pres">
      <dgm:prSet presAssocID="{16A4324F-6131-43AB-901E-6AD51F28231B}" presName="node" presStyleCnt="0"/>
      <dgm:spPr/>
    </dgm:pt>
    <dgm:pt modelId="{F4131331-FD93-4D8C-97BE-327919B72757}" type="pres">
      <dgm:prSet presAssocID="{16A4324F-6131-43AB-901E-6AD51F28231B}" presName="parentNode" presStyleLbl="node1" presStyleIdx="7" presStyleCnt="10" custScaleX="428423" custLinFactX="100000" custLinFactNeighborX="181297" custLinFactNeighborY="-986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FBA8F7-84E4-4BBA-855C-6CF41718E0FC}" type="pres">
      <dgm:prSet presAssocID="{16A4324F-6131-43AB-901E-6AD51F28231B}" presName="childNode" presStyleLbl="revTx" presStyleIdx="0" presStyleCnt="0">
        <dgm:presLayoutVars>
          <dgm:bulletEnabled val="1"/>
        </dgm:presLayoutVars>
      </dgm:prSet>
      <dgm:spPr/>
    </dgm:pt>
    <dgm:pt modelId="{F408F517-5C4F-4325-962D-69E8D93FD313}" type="pres">
      <dgm:prSet presAssocID="{A1589227-EC9D-4557-A0BF-53AAD305B32B}" presName="Name25" presStyleLbl="parChTrans1D1" presStyleIdx="7" presStyleCnt="9"/>
      <dgm:spPr/>
      <dgm:t>
        <a:bodyPr/>
        <a:lstStyle/>
        <a:p>
          <a:endParaRPr lang="tr-TR"/>
        </a:p>
      </dgm:t>
    </dgm:pt>
    <dgm:pt modelId="{57F5A85F-8404-4334-9C52-085064BB9CC7}" type="pres">
      <dgm:prSet presAssocID="{90EE4960-345F-4685-81B9-5D5CDCCF2C15}" presName="node" presStyleCnt="0"/>
      <dgm:spPr/>
    </dgm:pt>
    <dgm:pt modelId="{8CD42DA3-B7D2-430F-AEC4-187C1913F1D3}" type="pres">
      <dgm:prSet presAssocID="{90EE4960-345F-4685-81B9-5D5CDCCF2C15}" presName="parentNode" presStyleLbl="node1" presStyleIdx="8" presStyleCnt="10" custScaleX="614462" custLinFactX="145620" custLinFactNeighborX="200000" custLinFactNeighborY="-2178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CE7E2-347E-4536-B316-9D7FD4D3C586}" type="pres">
      <dgm:prSet presAssocID="{90EE4960-345F-4685-81B9-5D5CDCCF2C15}" presName="childNode" presStyleLbl="revTx" presStyleIdx="0" presStyleCnt="0">
        <dgm:presLayoutVars>
          <dgm:bulletEnabled val="1"/>
        </dgm:presLayoutVars>
      </dgm:prSet>
      <dgm:spPr/>
    </dgm:pt>
    <dgm:pt modelId="{96470E95-F9C3-4346-B3B9-3BBEF6FB2507}" type="pres">
      <dgm:prSet presAssocID="{D531CC14-9771-463A-9FB3-974813499171}" presName="Name25" presStyleLbl="parChTrans1D1" presStyleIdx="8" presStyleCnt="9"/>
      <dgm:spPr/>
      <dgm:t>
        <a:bodyPr/>
        <a:lstStyle/>
        <a:p>
          <a:endParaRPr lang="tr-TR"/>
        </a:p>
      </dgm:t>
    </dgm:pt>
    <dgm:pt modelId="{4C0B24BF-8156-41A9-9FB8-9744C76CD9CC}" type="pres">
      <dgm:prSet presAssocID="{E1FDD59E-B522-4AAA-AD70-E2912B9BD2B0}" presName="node" presStyleCnt="0"/>
      <dgm:spPr/>
    </dgm:pt>
    <dgm:pt modelId="{7A2F7DFA-1D29-45FC-832C-D64F19B06C7B}" type="pres">
      <dgm:prSet presAssocID="{E1FDD59E-B522-4AAA-AD70-E2912B9BD2B0}" presName="parentNode" presStyleLbl="node1" presStyleIdx="9" presStyleCnt="10" custScaleX="475443" custLinFactX="123136" custLinFactNeighborX="200000" custLinFactNeighborY="-128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225680-C0AC-491A-AB16-3D159AB45B06}" type="pres">
      <dgm:prSet presAssocID="{E1FDD59E-B522-4AAA-AD70-E2912B9BD2B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01BEB09-288A-4CDC-8AFE-DCDA77BEB648}" type="presOf" srcId="{08F518D7-CFC9-41BE-99FB-F0EDF6D07DA1}" destId="{CDFC65E1-17AF-4B17-AE1F-A232210806C3}" srcOrd="0" destOrd="0" presId="urn:microsoft.com/office/officeart/2005/8/layout/radial2"/>
    <dgm:cxn modelId="{E4D0F5B9-7A31-49DF-99F3-EFD331B722AA}" type="presOf" srcId="{1581550D-57D4-4EA9-9D95-4F140E4AE76A}" destId="{2BEC2F22-74D0-4F6A-9FAC-3F82A71FD02F}" srcOrd="0" destOrd="0" presId="urn:microsoft.com/office/officeart/2005/8/layout/radial2"/>
    <dgm:cxn modelId="{0BB1BD08-5447-4E0B-AF9C-65E45169A836}" type="presOf" srcId="{76E70852-2675-43A5-8F1C-0EDBDBA7B87A}" destId="{A84A5A9F-BB49-4718-9624-10C4EC342752}" srcOrd="0" destOrd="0" presId="urn:microsoft.com/office/officeart/2005/8/layout/radial2"/>
    <dgm:cxn modelId="{0CE04A8F-6ED4-44A1-8965-593418E06E17}" srcId="{7020B6F5-6203-4285-A120-FD0DBF139D33}" destId="{76E70852-2675-43A5-8F1C-0EDBDBA7B87A}" srcOrd="5" destOrd="0" parTransId="{900EE22B-C4B1-4F80-A735-B22825695664}" sibTransId="{B936C340-BEEB-4CC8-873E-009D21B80706}"/>
    <dgm:cxn modelId="{87391EA2-D1B4-4202-97B7-A6066DBD0D20}" type="presOf" srcId="{D234ED0E-8B64-4225-A604-CFF33E85DE8D}" destId="{88CF0091-689E-4FC3-BD90-C23101963E65}" srcOrd="0" destOrd="0" presId="urn:microsoft.com/office/officeart/2005/8/layout/radial2"/>
    <dgm:cxn modelId="{9EF772B8-12C6-4CD2-8D2F-0B1D45204D0F}" srcId="{7020B6F5-6203-4285-A120-FD0DBF139D33}" destId="{BF5DEE5A-3C74-4E41-8BF3-77D80D808A1B}" srcOrd="2" destOrd="0" parTransId="{D234ED0E-8B64-4225-A604-CFF33E85DE8D}" sibTransId="{FC5766A8-8BDD-4567-81B7-4A1EBC2E7243}"/>
    <dgm:cxn modelId="{AB955652-AF07-4635-BFF9-EC80B64960EB}" srcId="{7020B6F5-6203-4285-A120-FD0DBF139D33}" destId="{9BAB7F08-0F68-40C9-8069-3DBCA8B3E30C}" srcOrd="0" destOrd="0" parTransId="{1581550D-57D4-4EA9-9D95-4F140E4AE76A}" sibTransId="{C273FAE9-D874-4021-BCC0-C032F9CC97D9}"/>
    <dgm:cxn modelId="{ECC9FF25-FE28-4B7A-AC89-008D04A698E6}" type="presOf" srcId="{7B28B626-31FF-4461-B830-570F7F3CAF38}" destId="{516A6DB4-CCEC-4BB3-BF55-DC7399008E41}" srcOrd="0" destOrd="0" presId="urn:microsoft.com/office/officeart/2005/8/layout/radial2"/>
    <dgm:cxn modelId="{3DE2DD4B-EECC-4886-A3F6-BBE08C7EBAA9}" type="presOf" srcId="{9BAB7F08-0F68-40C9-8069-3DBCA8B3E30C}" destId="{086458F7-0476-4E56-A11D-CF570F291ECB}" srcOrd="0" destOrd="0" presId="urn:microsoft.com/office/officeart/2005/8/layout/radial2"/>
    <dgm:cxn modelId="{B076CDA8-567A-43D6-9E2E-019E0A2DC019}" type="presOf" srcId="{A1589227-EC9D-4557-A0BF-53AAD305B32B}" destId="{F408F517-5C4F-4325-962D-69E8D93FD313}" srcOrd="0" destOrd="0" presId="urn:microsoft.com/office/officeart/2005/8/layout/radial2"/>
    <dgm:cxn modelId="{A992F1E0-99E3-4843-B8FB-891E164672E4}" type="presOf" srcId="{E1FDD59E-B522-4AAA-AD70-E2912B9BD2B0}" destId="{7A2F7DFA-1D29-45FC-832C-D64F19B06C7B}" srcOrd="0" destOrd="0" presId="urn:microsoft.com/office/officeart/2005/8/layout/radial2"/>
    <dgm:cxn modelId="{C1F80A0C-3087-438C-AD24-5CAFA5B3CF56}" type="presOf" srcId="{900EE22B-C4B1-4F80-A735-B22825695664}" destId="{F3D537A3-43D9-40CA-8BFE-237798043FB3}" srcOrd="0" destOrd="0" presId="urn:microsoft.com/office/officeart/2005/8/layout/radial2"/>
    <dgm:cxn modelId="{FE17B943-6205-4A08-ACD7-6E6F5A9A084E}" type="presOf" srcId="{BF5DEE5A-3C74-4E41-8BF3-77D80D808A1B}" destId="{7DE8AB98-10CA-4CE2-9D5C-CA62E48AD788}" srcOrd="0" destOrd="0" presId="urn:microsoft.com/office/officeart/2005/8/layout/radial2"/>
    <dgm:cxn modelId="{5A53E2FE-99E5-446E-8FA7-AEF9D0CCAE2A}" srcId="{7020B6F5-6203-4285-A120-FD0DBF139D33}" destId="{5EEDC566-099B-4B43-A886-965A92F937EB}" srcOrd="1" destOrd="0" parTransId="{19CEB077-9043-486D-B72C-BCAC44165A5A}" sibTransId="{F4B9BDAD-F100-49D2-86E8-A012CD464BBE}"/>
    <dgm:cxn modelId="{EF8EE18C-1C24-4690-BD82-FB0953D43D09}" type="presOf" srcId="{D531CC14-9771-463A-9FB3-974813499171}" destId="{96470E95-F9C3-4346-B3B9-3BBEF6FB2507}" srcOrd="0" destOrd="0" presId="urn:microsoft.com/office/officeart/2005/8/layout/radial2"/>
    <dgm:cxn modelId="{9C61E677-2B08-44CD-9618-253E26D16EC5}" srcId="{7020B6F5-6203-4285-A120-FD0DBF139D33}" destId="{E1FDD59E-B522-4AAA-AD70-E2912B9BD2B0}" srcOrd="8" destOrd="0" parTransId="{D531CC14-9771-463A-9FB3-974813499171}" sibTransId="{928FF579-0EE8-4135-AB01-FC08097AA928}"/>
    <dgm:cxn modelId="{EB48F16D-F6F0-4B30-BEE4-81FC52E8BEEC}" type="presOf" srcId="{16A4324F-6131-43AB-901E-6AD51F28231B}" destId="{F4131331-FD93-4D8C-97BE-327919B72757}" srcOrd="0" destOrd="0" presId="urn:microsoft.com/office/officeart/2005/8/layout/radial2"/>
    <dgm:cxn modelId="{BCA99DC2-5C1F-4608-AE10-365F8E527E5E}" type="presOf" srcId="{D39453C0-DCBB-4491-B21A-9FEAB8A0C7A7}" destId="{D7B22791-DE29-481C-BAE0-25CC78B76C66}" srcOrd="0" destOrd="0" presId="urn:microsoft.com/office/officeart/2005/8/layout/radial2"/>
    <dgm:cxn modelId="{2110F833-315A-4C38-A74C-C809BC8A9B14}" type="presOf" srcId="{90EE4960-345F-4685-81B9-5D5CDCCF2C15}" destId="{8CD42DA3-B7D2-430F-AEC4-187C1913F1D3}" srcOrd="0" destOrd="0" presId="urn:microsoft.com/office/officeart/2005/8/layout/radial2"/>
    <dgm:cxn modelId="{8FA13B11-1453-464E-B386-0E938FA712AE}" type="presOf" srcId="{E950935A-8E61-43E7-B794-6889E00E34AD}" destId="{66E6600C-833B-439B-AA45-6D38C736BD6A}" srcOrd="0" destOrd="0" presId="urn:microsoft.com/office/officeart/2005/8/layout/radial2"/>
    <dgm:cxn modelId="{7A60AA8B-34B1-4848-A89C-378182E5BDB1}" srcId="{7020B6F5-6203-4285-A120-FD0DBF139D33}" destId="{16A4324F-6131-43AB-901E-6AD51F28231B}" srcOrd="6" destOrd="0" parTransId="{E950935A-8E61-43E7-B794-6889E00E34AD}" sibTransId="{AECA94AD-8007-43E7-9A74-4C28C55DAF63}"/>
    <dgm:cxn modelId="{EE5CD5AA-92C0-4C28-A2C2-C18C91EABA22}" type="presOf" srcId="{7020B6F5-6203-4285-A120-FD0DBF139D33}" destId="{F7FB2986-9252-46B9-906C-5662B9F40B04}" srcOrd="0" destOrd="0" presId="urn:microsoft.com/office/officeart/2005/8/layout/radial2"/>
    <dgm:cxn modelId="{E471E47B-8261-47AF-84EA-1B8A73F52DF2}" type="presOf" srcId="{4DEC5A52-EC16-4A07-BFC4-A1F4A7E2422C}" destId="{6125A607-4B2F-4708-9A91-8E39DD89AC7F}" srcOrd="0" destOrd="0" presId="urn:microsoft.com/office/officeart/2005/8/layout/radial2"/>
    <dgm:cxn modelId="{DF66D5AB-2E1B-4C17-A10A-62D1C6A23D0C}" srcId="{7020B6F5-6203-4285-A120-FD0DBF139D33}" destId="{D39453C0-DCBB-4491-B21A-9FEAB8A0C7A7}" srcOrd="4" destOrd="0" parTransId="{08F518D7-CFC9-41BE-99FB-F0EDF6D07DA1}" sibTransId="{18749AC2-04BB-4C3D-A167-395D39DA6243}"/>
    <dgm:cxn modelId="{6C0D36AC-9DD0-49E7-BB97-0743BF45A30A}" type="presOf" srcId="{19CEB077-9043-486D-B72C-BCAC44165A5A}" destId="{F0D5EADA-F081-4274-88E0-1A5E9FAC41C4}" srcOrd="0" destOrd="0" presId="urn:microsoft.com/office/officeart/2005/8/layout/radial2"/>
    <dgm:cxn modelId="{8B51F410-A365-493C-ABB9-6B64530F685C}" type="presOf" srcId="{5EEDC566-099B-4B43-A886-965A92F937EB}" destId="{32A49836-9C3B-421E-AD7E-CF8921CD42F7}" srcOrd="0" destOrd="0" presId="urn:microsoft.com/office/officeart/2005/8/layout/radial2"/>
    <dgm:cxn modelId="{8287AD15-7E37-4127-9E5C-847DA8C62123}" srcId="{7020B6F5-6203-4285-A120-FD0DBF139D33}" destId="{90EE4960-345F-4685-81B9-5D5CDCCF2C15}" srcOrd="7" destOrd="0" parTransId="{A1589227-EC9D-4557-A0BF-53AAD305B32B}" sibTransId="{4C89930B-2F60-4FD4-8CF1-9E8E8B1703A6}"/>
    <dgm:cxn modelId="{BBA6BB8B-AE5C-422A-9D8F-0A876FC6726F}" srcId="{7020B6F5-6203-4285-A120-FD0DBF139D33}" destId="{4DEC5A52-EC16-4A07-BFC4-A1F4A7E2422C}" srcOrd="3" destOrd="0" parTransId="{7B28B626-31FF-4461-B830-570F7F3CAF38}" sibTransId="{7A3E6515-CC09-4BF8-A707-637E58844C0D}"/>
    <dgm:cxn modelId="{446D761E-F199-4B02-B62C-F8BF1A725001}" type="presParOf" srcId="{F7FB2986-9252-46B9-906C-5662B9F40B04}" destId="{2FBC3A2B-8A02-4812-AC1B-A2001A2908FF}" srcOrd="0" destOrd="0" presId="urn:microsoft.com/office/officeart/2005/8/layout/radial2"/>
    <dgm:cxn modelId="{17D3F981-A6C8-463D-B04C-EF7DDA4BAD13}" type="presParOf" srcId="{2FBC3A2B-8A02-4812-AC1B-A2001A2908FF}" destId="{A9A0088E-E395-4020-B470-53292E983900}" srcOrd="0" destOrd="0" presId="urn:microsoft.com/office/officeart/2005/8/layout/radial2"/>
    <dgm:cxn modelId="{DE7524B6-390B-49E5-A292-5E277A32F406}" type="presParOf" srcId="{A9A0088E-E395-4020-B470-53292E983900}" destId="{C9226642-2F75-4A44-AD8C-BF6E666FEBD3}" srcOrd="0" destOrd="0" presId="urn:microsoft.com/office/officeart/2005/8/layout/radial2"/>
    <dgm:cxn modelId="{99F90598-F7CF-4504-89F0-4ED36D0341E5}" type="presParOf" srcId="{A9A0088E-E395-4020-B470-53292E983900}" destId="{95149109-E4F2-416E-8B27-C295C8735DB1}" srcOrd="1" destOrd="0" presId="urn:microsoft.com/office/officeart/2005/8/layout/radial2"/>
    <dgm:cxn modelId="{37361F9F-50AD-4E44-842D-AC0F2A4E39AD}" type="presParOf" srcId="{2FBC3A2B-8A02-4812-AC1B-A2001A2908FF}" destId="{2BEC2F22-74D0-4F6A-9FAC-3F82A71FD02F}" srcOrd="1" destOrd="0" presId="urn:microsoft.com/office/officeart/2005/8/layout/radial2"/>
    <dgm:cxn modelId="{242ECA4F-EB2F-4FD8-B485-30E4B2082113}" type="presParOf" srcId="{2FBC3A2B-8A02-4812-AC1B-A2001A2908FF}" destId="{D14D4DB6-8C71-402B-AEF2-5A74101B3BA7}" srcOrd="2" destOrd="0" presId="urn:microsoft.com/office/officeart/2005/8/layout/radial2"/>
    <dgm:cxn modelId="{526E06B1-C9C7-44A7-9584-E838591F2112}" type="presParOf" srcId="{D14D4DB6-8C71-402B-AEF2-5A74101B3BA7}" destId="{086458F7-0476-4E56-A11D-CF570F291ECB}" srcOrd="0" destOrd="0" presId="urn:microsoft.com/office/officeart/2005/8/layout/radial2"/>
    <dgm:cxn modelId="{02CAAF45-2743-45FF-BC89-C6977F88D386}" type="presParOf" srcId="{D14D4DB6-8C71-402B-AEF2-5A74101B3BA7}" destId="{36693806-D554-4548-9D5A-9EEDE7C62728}" srcOrd="1" destOrd="0" presId="urn:microsoft.com/office/officeart/2005/8/layout/radial2"/>
    <dgm:cxn modelId="{1B8D67C7-120F-4BC3-AFB4-EC68CAADB110}" type="presParOf" srcId="{2FBC3A2B-8A02-4812-AC1B-A2001A2908FF}" destId="{F0D5EADA-F081-4274-88E0-1A5E9FAC41C4}" srcOrd="3" destOrd="0" presId="urn:microsoft.com/office/officeart/2005/8/layout/radial2"/>
    <dgm:cxn modelId="{19A7DDDE-5153-48EC-9FDE-3002C9598057}" type="presParOf" srcId="{2FBC3A2B-8A02-4812-AC1B-A2001A2908FF}" destId="{93A9E0B6-7807-436D-977C-8EC530F580D1}" srcOrd="4" destOrd="0" presId="urn:microsoft.com/office/officeart/2005/8/layout/radial2"/>
    <dgm:cxn modelId="{08CF7319-CD45-4C11-AC35-EC27DB2E5E9C}" type="presParOf" srcId="{93A9E0B6-7807-436D-977C-8EC530F580D1}" destId="{32A49836-9C3B-421E-AD7E-CF8921CD42F7}" srcOrd="0" destOrd="0" presId="urn:microsoft.com/office/officeart/2005/8/layout/radial2"/>
    <dgm:cxn modelId="{F7A5A715-12BA-4174-B62A-34BA0E56D926}" type="presParOf" srcId="{93A9E0B6-7807-436D-977C-8EC530F580D1}" destId="{03465F47-C7A4-413C-BDCE-B06FC3E1CBB0}" srcOrd="1" destOrd="0" presId="urn:microsoft.com/office/officeart/2005/8/layout/radial2"/>
    <dgm:cxn modelId="{FF8512C2-8995-4D62-A39C-4B6CB618BC38}" type="presParOf" srcId="{2FBC3A2B-8A02-4812-AC1B-A2001A2908FF}" destId="{88CF0091-689E-4FC3-BD90-C23101963E65}" srcOrd="5" destOrd="0" presId="urn:microsoft.com/office/officeart/2005/8/layout/radial2"/>
    <dgm:cxn modelId="{2A27E7C6-FA71-4014-BF3F-47A5D6092B2E}" type="presParOf" srcId="{2FBC3A2B-8A02-4812-AC1B-A2001A2908FF}" destId="{5A607A93-8586-492F-A7FE-C31F7210FFDD}" srcOrd="6" destOrd="0" presId="urn:microsoft.com/office/officeart/2005/8/layout/radial2"/>
    <dgm:cxn modelId="{0334C4DD-E001-44AE-AFEC-C545AA6DAF14}" type="presParOf" srcId="{5A607A93-8586-492F-A7FE-C31F7210FFDD}" destId="{7DE8AB98-10CA-4CE2-9D5C-CA62E48AD788}" srcOrd="0" destOrd="0" presId="urn:microsoft.com/office/officeart/2005/8/layout/radial2"/>
    <dgm:cxn modelId="{A5778582-E352-464B-8757-4AF97D0177AA}" type="presParOf" srcId="{5A607A93-8586-492F-A7FE-C31F7210FFDD}" destId="{E1E87055-2826-4AED-B53F-7F5338DFD37A}" srcOrd="1" destOrd="0" presId="urn:microsoft.com/office/officeart/2005/8/layout/radial2"/>
    <dgm:cxn modelId="{139D1B05-62F9-44C7-A20F-F0B71FC3F402}" type="presParOf" srcId="{2FBC3A2B-8A02-4812-AC1B-A2001A2908FF}" destId="{516A6DB4-CCEC-4BB3-BF55-DC7399008E41}" srcOrd="7" destOrd="0" presId="urn:microsoft.com/office/officeart/2005/8/layout/radial2"/>
    <dgm:cxn modelId="{D46B2CC0-C664-417A-9BA6-3ADEE513EFCC}" type="presParOf" srcId="{2FBC3A2B-8A02-4812-AC1B-A2001A2908FF}" destId="{894270B3-34DC-4BAB-ABD3-5D74733A9B68}" srcOrd="8" destOrd="0" presId="urn:microsoft.com/office/officeart/2005/8/layout/radial2"/>
    <dgm:cxn modelId="{89423C3A-2FF6-4E16-BCE3-53E1C9BD529C}" type="presParOf" srcId="{894270B3-34DC-4BAB-ABD3-5D74733A9B68}" destId="{6125A607-4B2F-4708-9A91-8E39DD89AC7F}" srcOrd="0" destOrd="0" presId="urn:microsoft.com/office/officeart/2005/8/layout/radial2"/>
    <dgm:cxn modelId="{A976E12E-8ED7-4386-B3FC-559EA1F4098C}" type="presParOf" srcId="{894270B3-34DC-4BAB-ABD3-5D74733A9B68}" destId="{D9E01DAB-79CC-43EC-AEF8-5169B28A94F0}" srcOrd="1" destOrd="0" presId="urn:microsoft.com/office/officeart/2005/8/layout/radial2"/>
    <dgm:cxn modelId="{BE576763-CE23-44F9-A92C-81FA1C09390B}" type="presParOf" srcId="{2FBC3A2B-8A02-4812-AC1B-A2001A2908FF}" destId="{CDFC65E1-17AF-4B17-AE1F-A232210806C3}" srcOrd="9" destOrd="0" presId="urn:microsoft.com/office/officeart/2005/8/layout/radial2"/>
    <dgm:cxn modelId="{8BE1C51E-768D-4DAE-9F30-3A30AD35DC21}" type="presParOf" srcId="{2FBC3A2B-8A02-4812-AC1B-A2001A2908FF}" destId="{E7550BF6-E656-4AAF-B53E-5C336571F21C}" srcOrd="10" destOrd="0" presId="urn:microsoft.com/office/officeart/2005/8/layout/radial2"/>
    <dgm:cxn modelId="{8039EEDC-D5B4-448C-8D16-80420621757A}" type="presParOf" srcId="{E7550BF6-E656-4AAF-B53E-5C336571F21C}" destId="{D7B22791-DE29-481C-BAE0-25CC78B76C66}" srcOrd="0" destOrd="0" presId="urn:microsoft.com/office/officeart/2005/8/layout/radial2"/>
    <dgm:cxn modelId="{165910EF-398E-4A10-BF0C-EECA641297A8}" type="presParOf" srcId="{E7550BF6-E656-4AAF-B53E-5C336571F21C}" destId="{1B0FBA27-503D-4560-B8EE-995C83FC6878}" srcOrd="1" destOrd="0" presId="urn:microsoft.com/office/officeart/2005/8/layout/radial2"/>
    <dgm:cxn modelId="{717DC6BC-6A2D-43F5-8A29-E10CB7FCC86B}" type="presParOf" srcId="{2FBC3A2B-8A02-4812-AC1B-A2001A2908FF}" destId="{F3D537A3-43D9-40CA-8BFE-237798043FB3}" srcOrd="11" destOrd="0" presId="urn:microsoft.com/office/officeart/2005/8/layout/radial2"/>
    <dgm:cxn modelId="{0C860FEC-6155-4298-8250-42FE8017432E}" type="presParOf" srcId="{2FBC3A2B-8A02-4812-AC1B-A2001A2908FF}" destId="{3AB58842-E744-48B4-B381-F01F4987D5B2}" srcOrd="12" destOrd="0" presId="urn:microsoft.com/office/officeart/2005/8/layout/radial2"/>
    <dgm:cxn modelId="{BD501D28-8533-4E67-B7A5-E31ED922A5B3}" type="presParOf" srcId="{3AB58842-E744-48B4-B381-F01F4987D5B2}" destId="{A84A5A9F-BB49-4718-9624-10C4EC342752}" srcOrd="0" destOrd="0" presId="urn:microsoft.com/office/officeart/2005/8/layout/radial2"/>
    <dgm:cxn modelId="{E9AECF35-959C-457A-8652-96BDFAD3B5EA}" type="presParOf" srcId="{3AB58842-E744-48B4-B381-F01F4987D5B2}" destId="{EDD661C8-235C-429D-A08C-413C92001879}" srcOrd="1" destOrd="0" presId="urn:microsoft.com/office/officeart/2005/8/layout/radial2"/>
    <dgm:cxn modelId="{B6A118B0-7235-4B3D-9FC8-8F4863D65C26}" type="presParOf" srcId="{2FBC3A2B-8A02-4812-AC1B-A2001A2908FF}" destId="{66E6600C-833B-439B-AA45-6D38C736BD6A}" srcOrd="13" destOrd="0" presId="urn:microsoft.com/office/officeart/2005/8/layout/radial2"/>
    <dgm:cxn modelId="{64C8C7F6-28AE-4E1E-9FE8-7496D6553D29}" type="presParOf" srcId="{2FBC3A2B-8A02-4812-AC1B-A2001A2908FF}" destId="{6BBE447A-3B1C-46A9-BEB9-CC1A39341BDC}" srcOrd="14" destOrd="0" presId="urn:microsoft.com/office/officeart/2005/8/layout/radial2"/>
    <dgm:cxn modelId="{A4F11B0C-B200-4E8F-A3BA-F595ED158F7B}" type="presParOf" srcId="{6BBE447A-3B1C-46A9-BEB9-CC1A39341BDC}" destId="{F4131331-FD93-4D8C-97BE-327919B72757}" srcOrd="0" destOrd="0" presId="urn:microsoft.com/office/officeart/2005/8/layout/radial2"/>
    <dgm:cxn modelId="{199A3BEA-0DCE-4CF1-B5CF-EC37F8D1B644}" type="presParOf" srcId="{6BBE447A-3B1C-46A9-BEB9-CC1A39341BDC}" destId="{C1FBA8F7-84E4-4BBA-855C-6CF41718E0FC}" srcOrd="1" destOrd="0" presId="urn:microsoft.com/office/officeart/2005/8/layout/radial2"/>
    <dgm:cxn modelId="{3DA64036-C04D-4F73-9710-A76DC4037E66}" type="presParOf" srcId="{2FBC3A2B-8A02-4812-AC1B-A2001A2908FF}" destId="{F408F517-5C4F-4325-962D-69E8D93FD313}" srcOrd="15" destOrd="0" presId="urn:microsoft.com/office/officeart/2005/8/layout/radial2"/>
    <dgm:cxn modelId="{9207D542-540C-4844-B4AE-DC2BEFC54127}" type="presParOf" srcId="{2FBC3A2B-8A02-4812-AC1B-A2001A2908FF}" destId="{57F5A85F-8404-4334-9C52-085064BB9CC7}" srcOrd="16" destOrd="0" presId="urn:microsoft.com/office/officeart/2005/8/layout/radial2"/>
    <dgm:cxn modelId="{ECFBADC2-3CDE-4C24-A1D6-DB6BDF2C0EE6}" type="presParOf" srcId="{57F5A85F-8404-4334-9C52-085064BB9CC7}" destId="{8CD42DA3-B7D2-430F-AEC4-187C1913F1D3}" srcOrd="0" destOrd="0" presId="urn:microsoft.com/office/officeart/2005/8/layout/radial2"/>
    <dgm:cxn modelId="{351F1D23-4190-429C-BB8E-9EDD5AB4CE28}" type="presParOf" srcId="{57F5A85F-8404-4334-9C52-085064BB9CC7}" destId="{BE7CE7E2-347E-4536-B316-9D7FD4D3C586}" srcOrd="1" destOrd="0" presId="urn:microsoft.com/office/officeart/2005/8/layout/radial2"/>
    <dgm:cxn modelId="{32748D96-89E7-43EB-A143-6D66F05B77FC}" type="presParOf" srcId="{2FBC3A2B-8A02-4812-AC1B-A2001A2908FF}" destId="{96470E95-F9C3-4346-B3B9-3BBEF6FB2507}" srcOrd="17" destOrd="0" presId="urn:microsoft.com/office/officeart/2005/8/layout/radial2"/>
    <dgm:cxn modelId="{EC558347-9FF3-455D-8D25-8A8018EDCC50}" type="presParOf" srcId="{2FBC3A2B-8A02-4812-AC1B-A2001A2908FF}" destId="{4C0B24BF-8156-41A9-9FB8-9744C76CD9CC}" srcOrd="18" destOrd="0" presId="urn:microsoft.com/office/officeart/2005/8/layout/radial2"/>
    <dgm:cxn modelId="{A81758B1-7E68-4123-81EF-E8E535862347}" type="presParOf" srcId="{4C0B24BF-8156-41A9-9FB8-9744C76CD9CC}" destId="{7A2F7DFA-1D29-45FC-832C-D64F19B06C7B}" srcOrd="0" destOrd="0" presId="urn:microsoft.com/office/officeart/2005/8/layout/radial2"/>
    <dgm:cxn modelId="{F6901A05-1CC2-40F0-9CB7-54D9C90D0480}" type="presParOf" srcId="{4C0B24BF-8156-41A9-9FB8-9744C76CD9CC}" destId="{EC225680-C0AC-491A-AB16-3D159AB45B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34550E-C846-4968-8777-681AB79944CA}" type="doc">
      <dgm:prSet loTypeId="urn:microsoft.com/office/officeart/2005/8/layout/vList2" loCatId="list" qsTypeId="urn:microsoft.com/office/officeart/2005/8/quickstyle/3d5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31202CC2-9FC4-47BF-BD04-501BBC62A322}">
      <dgm:prSet custT="1"/>
      <dgm:spPr/>
      <dgm:t>
        <a:bodyPr/>
        <a:lstStyle/>
        <a:p>
          <a:pPr rtl="0"/>
          <a:r>
            <a:rPr lang="tr-TR" sz="3080" baseline="0" dirty="0" smtClean="0"/>
            <a:t>DEGERİ YAŞATACAK İNSANI TANIMAK</a:t>
          </a:r>
          <a:endParaRPr lang="tr-TR" sz="3080" baseline="0" dirty="0"/>
        </a:p>
      </dgm:t>
    </dgm:pt>
    <dgm:pt modelId="{9AC8EB18-5EE1-46C8-AE7E-045F20B0A025}" type="parTrans" cxnId="{0D777548-9F9F-4188-8F1D-842C43D5BA30}">
      <dgm:prSet/>
      <dgm:spPr/>
      <dgm:t>
        <a:bodyPr/>
        <a:lstStyle/>
        <a:p>
          <a:endParaRPr lang="tr-TR"/>
        </a:p>
      </dgm:t>
    </dgm:pt>
    <dgm:pt modelId="{BE75F266-B3A8-4581-A46E-CA9D2884637C}" type="sibTrans" cxnId="{0D777548-9F9F-4188-8F1D-842C43D5BA30}">
      <dgm:prSet/>
      <dgm:spPr/>
      <dgm:t>
        <a:bodyPr/>
        <a:lstStyle/>
        <a:p>
          <a:endParaRPr lang="tr-TR"/>
        </a:p>
      </dgm:t>
    </dgm:pt>
    <dgm:pt modelId="{B224CEF6-637A-4958-92AA-B94F02C6CE8F}" type="pres">
      <dgm:prSet presAssocID="{8834550E-C846-4968-8777-681AB7994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C303E7-71A3-485E-9249-59A7AC9C9209}" type="pres">
      <dgm:prSet presAssocID="{31202CC2-9FC4-47BF-BD04-501BBC62A322}" presName="parentText" presStyleLbl="node1" presStyleIdx="0" presStyleCnt="1" custLinFactNeighborY="1538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777548-9F9F-4188-8F1D-842C43D5BA30}" srcId="{8834550E-C846-4968-8777-681AB79944CA}" destId="{31202CC2-9FC4-47BF-BD04-501BBC62A322}" srcOrd="0" destOrd="0" parTransId="{9AC8EB18-5EE1-46C8-AE7E-045F20B0A025}" sibTransId="{BE75F266-B3A8-4581-A46E-CA9D2884637C}"/>
    <dgm:cxn modelId="{B2351A3F-20C3-49E4-8FDA-7BE9B41A407F}" type="presOf" srcId="{8834550E-C846-4968-8777-681AB79944CA}" destId="{B224CEF6-637A-4958-92AA-B94F02C6CE8F}" srcOrd="0" destOrd="0" presId="urn:microsoft.com/office/officeart/2005/8/layout/vList2"/>
    <dgm:cxn modelId="{20FF8542-CDD3-4A03-BD01-2E6AE8C31F7C}" type="presOf" srcId="{31202CC2-9FC4-47BF-BD04-501BBC62A322}" destId="{0AC303E7-71A3-485E-9249-59A7AC9C9209}" srcOrd="0" destOrd="0" presId="urn:microsoft.com/office/officeart/2005/8/layout/vList2"/>
    <dgm:cxn modelId="{64B8950D-BE41-4A7F-A067-A58FAF7B08ED}" type="presParOf" srcId="{B224CEF6-637A-4958-92AA-B94F02C6CE8F}" destId="{0AC303E7-71A3-485E-9249-59A7AC9C92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73C888-2BFA-4F98-BA26-A27C6F309FA0}" type="doc">
      <dgm:prSet loTypeId="urn:microsoft.com/office/officeart/2005/8/layout/vList2" loCatId="list" qsTypeId="urn:microsoft.com/office/officeart/2005/8/quickstyle/3d5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0504D98C-E05B-4649-8A5E-6DF6C94FDBD8}">
      <dgm:prSet/>
      <dgm:spPr/>
      <dgm:t>
        <a:bodyPr/>
        <a:lstStyle/>
        <a:p>
          <a:pPr rtl="0"/>
          <a:r>
            <a:rPr lang="tr-TR" b="1" dirty="0" smtClean="0"/>
            <a:t>DEGERİ TANIMAK: SEVGİ</a:t>
          </a:r>
          <a:endParaRPr lang="tr-TR" dirty="0"/>
        </a:p>
      </dgm:t>
    </dgm:pt>
    <dgm:pt modelId="{C4069040-FFF7-49DA-A86B-1C8A0CB05377}" type="parTrans" cxnId="{A190DFC9-94D9-4A1E-B31F-01F988ACAFD6}">
      <dgm:prSet/>
      <dgm:spPr/>
      <dgm:t>
        <a:bodyPr/>
        <a:lstStyle/>
        <a:p>
          <a:endParaRPr lang="tr-TR"/>
        </a:p>
      </dgm:t>
    </dgm:pt>
    <dgm:pt modelId="{DD0ADB12-9811-44D5-B1B9-33BBE5A8D6D9}" type="sibTrans" cxnId="{A190DFC9-94D9-4A1E-B31F-01F988ACAFD6}">
      <dgm:prSet/>
      <dgm:spPr/>
      <dgm:t>
        <a:bodyPr/>
        <a:lstStyle/>
        <a:p>
          <a:endParaRPr lang="tr-TR"/>
        </a:p>
      </dgm:t>
    </dgm:pt>
    <dgm:pt modelId="{542A48BC-7AF9-4C55-81D9-1283B42580AE}" type="pres">
      <dgm:prSet presAssocID="{4973C888-2BFA-4F98-BA26-A27C6F309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D2D4C0-335D-448B-92B0-C82946022060}" type="pres">
      <dgm:prSet presAssocID="{0504D98C-E05B-4649-8A5E-6DF6C94FDB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69129E-6228-403C-820F-0EEAA36CD445}" type="presOf" srcId="{0504D98C-E05B-4649-8A5E-6DF6C94FDBD8}" destId="{5ED2D4C0-335D-448B-92B0-C82946022060}" srcOrd="0" destOrd="0" presId="urn:microsoft.com/office/officeart/2005/8/layout/vList2"/>
    <dgm:cxn modelId="{28E4992F-53CA-40E7-9351-4D22A032A0AC}" type="presOf" srcId="{4973C888-2BFA-4F98-BA26-A27C6F309FA0}" destId="{542A48BC-7AF9-4C55-81D9-1283B42580AE}" srcOrd="0" destOrd="0" presId="urn:microsoft.com/office/officeart/2005/8/layout/vList2"/>
    <dgm:cxn modelId="{A190DFC9-94D9-4A1E-B31F-01F988ACAFD6}" srcId="{4973C888-2BFA-4F98-BA26-A27C6F309FA0}" destId="{0504D98C-E05B-4649-8A5E-6DF6C94FDBD8}" srcOrd="0" destOrd="0" parTransId="{C4069040-FFF7-49DA-A86B-1C8A0CB05377}" sibTransId="{DD0ADB12-9811-44D5-B1B9-33BBE5A8D6D9}"/>
    <dgm:cxn modelId="{503B570A-E2A7-441D-AFAE-8DA3DAC8B2CC}" type="presParOf" srcId="{542A48BC-7AF9-4C55-81D9-1283B42580AE}" destId="{5ED2D4C0-335D-448B-92B0-C829460220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23E957-05EE-4BBA-A2C8-A623EA49F1E0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C42C662-A271-4B85-822D-AE6B54C0C879}">
      <dgm:prSet custT="1"/>
      <dgm:spPr/>
      <dgm:t>
        <a:bodyPr/>
        <a:lstStyle/>
        <a:p>
          <a:pPr rtl="0"/>
          <a:r>
            <a:rPr lang="tr-TR" sz="2400" b="1" dirty="0" smtClean="0"/>
            <a:t>Kendini tanıyan gerçek duygu ve düşüncelerinin farkına varır.</a:t>
          </a:r>
          <a:endParaRPr lang="tr-TR" sz="2400" b="1" dirty="0"/>
        </a:p>
      </dgm:t>
    </dgm:pt>
    <dgm:pt modelId="{9BCF2A84-09E6-48E1-A6A2-6B1C69DE5BC9}" type="parTrans" cxnId="{0C5F4F6E-2A74-4E5D-8B87-30CF37FDF8E8}">
      <dgm:prSet/>
      <dgm:spPr/>
      <dgm:t>
        <a:bodyPr/>
        <a:lstStyle/>
        <a:p>
          <a:endParaRPr lang="tr-TR"/>
        </a:p>
      </dgm:t>
    </dgm:pt>
    <dgm:pt modelId="{E90E418C-6320-4A7A-A051-7669D82524FA}" type="sibTrans" cxnId="{0C5F4F6E-2A74-4E5D-8B87-30CF37FDF8E8}">
      <dgm:prSet/>
      <dgm:spPr/>
      <dgm:t>
        <a:bodyPr/>
        <a:lstStyle/>
        <a:p>
          <a:endParaRPr lang="tr-TR"/>
        </a:p>
      </dgm:t>
    </dgm:pt>
    <dgm:pt modelId="{56A6D900-90F1-458F-BD93-7F47BA3F91FC}">
      <dgm:prSet custT="1"/>
      <dgm:spPr/>
      <dgm:t>
        <a:bodyPr/>
        <a:lstStyle/>
        <a:p>
          <a:pPr rtl="0"/>
          <a:r>
            <a:rPr lang="tr-TR" sz="2400" b="1" dirty="0" smtClean="0"/>
            <a:t>İç dünyası  ile dış dünyası arasında denge kurar.</a:t>
          </a:r>
          <a:endParaRPr lang="tr-TR" sz="2400" b="1" dirty="0"/>
        </a:p>
      </dgm:t>
    </dgm:pt>
    <dgm:pt modelId="{80D2A9E2-E149-4A85-9A0E-FEE1C100B348}" type="parTrans" cxnId="{0938CB02-0039-4654-82B7-D48C14E0CCDB}">
      <dgm:prSet/>
      <dgm:spPr/>
      <dgm:t>
        <a:bodyPr/>
        <a:lstStyle/>
        <a:p>
          <a:endParaRPr lang="tr-TR"/>
        </a:p>
      </dgm:t>
    </dgm:pt>
    <dgm:pt modelId="{F16BB999-FA92-44B3-8104-3B4EBFCC135D}" type="sibTrans" cxnId="{0938CB02-0039-4654-82B7-D48C14E0CCDB}">
      <dgm:prSet/>
      <dgm:spPr/>
      <dgm:t>
        <a:bodyPr/>
        <a:lstStyle/>
        <a:p>
          <a:endParaRPr lang="tr-TR"/>
        </a:p>
      </dgm:t>
    </dgm:pt>
    <dgm:pt modelId="{2AE00D04-4515-4D20-A713-9C6E0C7AEA8F}" type="pres">
      <dgm:prSet presAssocID="{3E23E957-05EE-4BBA-A2C8-A623EA49F1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DD8313-9710-4840-94C3-D582095FFEAC}" type="pres">
      <dgm:prSet presAssocID="{3E23E957-05EE-4BBA-A2C8-A623EA49F1E0}" presName="arrow" presStyleLbl="bgShp" presStyleIdx="0" presStyleCnt="1" custFlipVert="0" custScaleY="52141"/>
      <dgm:spPr/>
    </dgm:pt>
    <dgm:pt modelId="{3DF4CCF8-5219-4196-AF41-1A366691CDC0}" type="pres">
      <dgm:prSet presAssocID="{3E23E957-05EE-4BBA-A2C8-A623EA49F1E0}" presName="points" presStyleCnt="0"/>
      <dgm:spPr/>
    </dgm:pt>
    <dgm:pt modelId="{E82DE617-9BBD-475C-BC1A-59C8D87E97C3}" type="pres">
      <dgm:prSet presAssocID="{2C42C662-A271-4B85-822D-AE6B54C0C879}" presName="compositeA" presStyleCnt="0"/>
      <dgm:spPr/>
    </dgm:pt>
    <dgm:pt modelId="{27BF63C0-ADC7-4FB0-B7EB-783C717C3F28}" type="pres">
      <dgm:prSet presAssocID="{2C42C662-A271-4B85-822D-AE6B54C0C879}" presName="textA" presStyleLbl="revTx" presStyleIdx="0" presStyleCnt="2" custScaleX="2000000" custScaleY="24886" custLinFactY="-200000" custLinFactNeighborX="54343" custLinFactNeighborY="-2390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8FA2C9-5143-49BA-8DB2-B2C69BD499C6}" type="pres">
      <dgm:prSet presAssocID="{2C42C662-A271-4B85-822D-AE6B54C0C879}" presName="circleA" presStyleLbl="node1" presStyleIdx="0" presStyleCnt="2"/>
      <dgm:spPr/>
    </dgm:pt>
    <dgm:pt modelId="{5890FC29-772F-418B-A873-56A0A4C73213}" type="pres">
      <dgm:prSet presAssocID="{2C42C662-A271-4B85-822D-AE6B54C0C879}" presName="spaceA" presStyleCnt="0"/>
      <dgm:spPr/>
    </dgm:pt>
    <dgm:pt modelId="{4BA8D959-410F-463C-828F-8E6D6B139962}" type="pres">
      <dgm:prSet presAssocID="{E90E418C-6320-4A7A-A051-7669D82524FA}" presName="space" presStyleCnt="0"/>
      <dgm:spPr/>
    </dgm:pt>
    <dgm:pt modelId="{87C40C92-4947-4564-B99E-DB6BD73B660A}" type="pres">
      <dgm:prSet presAssocID="{56A6D900-90F1-458F-BD93-7F47BA3F91FC}" presName="compositeB" presStyleCnt="0"/>
      <dgm:spPr/>
    </dgm:pt>
    <dgm:pt modelId="{8DC2FE5D-BFAA-47D7-910A-CDFEE9D2C7FF}" type="pres">
      <dgm:prSet presAssocID="{56A6D900-90F1-458F-BD93-7F47BA3F91FC}" presName="textB" presStyleLbl="revTx" presStyleIdx="1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262102-C58B-483D-BB98-EFC1D005ED3F}" type="pres">
      <dgm:prSet presAssocID="{56A6D900-90F1-458F-BD93-7F47BA3F91FC}" presName="circleB" presStyleLbl="node1" presStyleIdx="1" presStyleCnt="2"/>
      <dgm:spPr/>
    </dgm:pt>
    <dgm:pt modelId="{CC456767-D699-4321-B9C1-84A59772A5F6}" type="pres">
      <dgm:prSet presAssocID="{56A6D900-90F1-458F-BD93-7F47BA3F91FC}" presName="spaceB" presStyleCnt="0"/>
      <dgm:spPr/>
    </dgm:pt>
  </dgm:ptLst>
  <dgm:cxnLst>
    <dgm:cxn modelId="{0C5F4F6E-2A74-4E5D-8B87-30CF37FDF8E8}" srcId="{3E23E957-05EE-4BBA-A2C8-A623EA49F1E0}" destId="{2C42C662-A271-4B85-822D-AE6B54C0C879}" srcOrd="0" destOrd="0" parTransId="{9BCF2A84-09E6-48E1-A6A2-6B1C69DE5BC9}" sibTransId="{E90E418C-6320-4A7A-A051-7669D82524FA}"/>
    <dgm:cxn modelId="{0938CB02-0039-4654-82B7-D48C14E0CCDB}" srcId="{3E23E957-05EE-4BBA-A2C8-A623EA49F1E0}" destId="{56A6D900-90F1-458F-BD93-7F47BA3F91FC}" srcOrd="1" destOrd="0" parTransId="{80D2A9E2-E149-4A85-9A0E-FEE1C100B348}" sibTransId="{F16BB999-FA92-44B3-8104-3B4EBFCC135D}"/>
    <dgm:cxn modelId="{D690F402-577B-4241-8D96-BAA5B0EB969C}" type="presOf" srcId="{56A6D900-90F1-458F-BD93-7F47BA3F91FC}" destId="{8DC2FE5D-BFAA-47D7-910A-CDFEE9D2C7FF}" srcOrd="0" destOrd="0" presId="urn:microsoft.com/office/officeart/2005/8/layout/hProcess11"/>
    <dgm:cxn modelId="{A53AFD4E-D88D-41A2-BCA0-9EACFB18E1AB}" type="presOf" srcId="{3E23E957-05EE-4BBA-A2C8-A623EA49F1E0}" destId="{2AE00D04-4515-4D20-A713-9C6E0C7AEA8F}" srcOrd="0" destOrd="0" presId="urn:microsoft.com/office/officeart/2005/8/layout/hProcess11"/>
    <dgm:cxn modelId="{21CD7E22-809E-4928-BC13-B49486D2AA33}" type="presOf" srcId="{2C42C662-A271-4B85-822D-AE6B54C0C879}" destId="{27BF63C0-ADC7-4FB0-B7EB-783C717C3F28}" srcOrd="0" destOrd="0" presId="urn:microsoft.com/office/officeart/2005/8/layout/hProcess11"/>
    <dgm:cxn modelId="{B2DEE1BE-DA63-4949-999A-8A673E3836DF}" type="presParOf" srcId="{2AE00D04-4515-4D20-A713-9C6E0C7AEA8F}" destId="{94DD8313-9710-4840-94C3-D582095FFEAC}" srcOrd="0" destOrd="0" presId="urn:microsoft.com/office/officeart/2005/8/layout/hProcess11"/>
    <dgm:cxn modelId="{1DB68D7D-8BDC-4203-AAEA-153D1F04E7DA}" type="presParOf" srcId="{2AE00D04-4515-4D20-A713-9C6E0C7AEA8F}" destId="{3DF4CCF8-5219-4196-AF41-1A366691CDC0}" srcOrd="1" destOrd="0" presId="urn:microsoft.com/office/officeart/2005/8/layout/hProcess11"/>
    <dgm:cxn modelId="{F12B59E6-9916-42B7-854F-400E29B2A447}" type="presParOf" srcId="{3DF4CCF8-5219-4196-AF41-1A366691CDC0}" destId="{E82DE617-9BBD-475C-BC1A-59C8D87E97C3}" srcOrd="0" destOrd="0" presId="urn:microsoft.com/office/officeart/2005/8/layout/hProcess11"/>
    <dgm:cxn modelId="{D28F94C1-8F49-4FC1-8E28-E1B536527DF8}" type="presParOf" srcId="{E82DE617-9BBD-475C-BC1A-59C8D87E97C3}" destId="{27BF63C0-ADC7-4FB0-B7EB-783C717C3F28}" srcOrd="0" destOrd="0" presId="urn:microsoft.com/office/officeart/2005/8/layout/hProcess11"/>
    <dgm:cxn modelId="{2F456CB5-B9FF-4ED6-99D0-A4FD9E3228A0}" type="presParOf" srcId="{E82DE617-9BBD-475C-BC1A-59C8D87E97C3}" destId="{5B8FA2C9-5143-49BA-8DB2-B2C69BD499C6}" srcOrd="1" destOrd="0" presId="urn:microsoft.com/office/officeart/2005/8/layout/hProcess11"/>
    <dgm:cxn modelId="{5540A6F9-D1EC-4B6B-B3AC-2014A6083391}" type="presParOf" srcId="{E82DE617-9BBD-475C-BC1A-59C8D87E97C3}" destId="{5890FC29-772F-418B-A873-56A0A4C73213}" srcOrd="2" destOrd="0" presId="urn:microsoft.com/office/officeart/2005/8/layout/hProcess11"/>
    <dgm:cxn modelId="{601E089C-D92C-43EE-B57A-10F5BB0C8CB5}" type="presParOf" srcId="{3DF4CCF8-5219-4196-AF41-1A366691CDC0}" destId="{4BA8D959-410F-463C-828F-8E6D6B139962}" srcOrd="1" destOrd="0" presId="urn:microsoft.com/office/officeart/2005/8/layout/hProcess11"/>
    <dgm:cxn modelId="{725753C8-2A1F-4B7F-BBA7-047724F790AE}" type="presParOf" srcId="{3DF4CCF8-5219-4196-AF41-1A366691CDC0}" destId="{87C40C92-4947-4564-B99E-DB6BD73B660A}" srcOrd="2" destOrd="0" presId="urn:microsoft.com/office/officeart/2005/8/layout/hProcess11"/>
    <dgm:cxn modelId="{D1AF3D43-9FC3-4F4B-965A-DD464D180B6A}" type="presParOf" srcId="{87C40C92-4947-4564-B99E-DB6BD73B660A}" destId="{8DC2FE5D-BFAA-47D7-910A-CDFEE9D2C7FF}" srcOrd="0" destOrd="0" presId="urn:microsoft.com/office/officeart/2005/8/layout/hProcess11"/>
    <dgm:cxn modelId="{5D02CDEB-B1DF-499C-AECB-E612F491F3B5}" type="presParOf" srcId="{87C40C92-4947-4564-B99E-DB6BD73B660A}" destId="{1F262102-C58B-483D-BB98-EFC1D005ED3F}" srcOrd="1" destOrd="0" presId="urn:microsoft.com/office/officeart/2005/8/layout/hProcess11"/>
    <dgm:cxn modelId="{A81AB646-ED9C-44C0-B89E-C04958EFD515}" type="presParOf" srcId="{87C40C92-4947-4564-B99E-DB6BD73B660A}" destId="{CC456767-D699-4321-B9C1-84A59772A5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C6EEDC-8A7C-4C28-B36E-EE4020199D9D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40B55905-A3AB-4E56-8716-81772CBC1289}">
      <dgm:prSet custT="1"/>
      <dgm:spPr/>
      <dgm:t>
        <a:bodyPr/>
        <a:lstStyle/>
        <a:p>
          <a:pPr rtl="0"/>
          <a:r>
            <a:rPr lang="tr-TR" sz="2400" b="1" dirty="0" smtClean="0"/>
            <a:t>Bazen kendimden nefret ediyorum.</a:t>
          </a:r>
          <a:endParaRPr lang="tr-TR" sz="2400" dirty="0"/>
        </a:p>
      </dgm:t>
    </dgm:pt>
    <dgm:pt modelId="{16719260-E3BF-46F7-831D-86C5DB38D90B}" type="parTrans" cxnId="{24B58FDE-5B01-401F-8CCB-C6BD8DC3C645}">
      <dgm:prSet/>
      <dgm:spPr/>
      <dgm:t>
        <a:bodyPr/>
        <a:lstStyle/>
        <a:p>
          <a:endParaRPr lang="tr-TR"/>
        </a:p>
      </dgm:t>
    </dgm:pt>
    <dgm:pt modelId="{EFD68775-47F3-4FBE-9258-357B1C630EBC}" type="sibTrans" cxnId="{24B58FDE-5B01-401F-8CCB-C6BD8DC3C645}">
      <dgm:prSet/>
      <dgm:spPr/>
      <dgm:t>
        <a:bodyPr/>
        <a:lstStyle/>
        <a:p>
          <a:endParaRPr lang="tr-TR"/>
        </a:p>
      </dgm:t>
    </dgm:pt>
    <dgm:pt modelId="{493A9402-4C0F-4E4A-AAA5-2536C29D5FA1}" type="pres">
      <dgm:prSet presAssocID="{EDC6EEDC-8A7C-4C28-B36E-EE4020199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A31B13-944D-45DC-9ED0-E028250F8A73}" type="pres">
      <dgm:prSet presAssocID="{40B55905-A3AB-4E56-8716-81772CBC1289}" presName="parentText" presStyleLbl="node1" presStyleIdx="0" presStyleCnt="1" custLinFactNeighborY="614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B58FDE-5B01-401F-8CCB-C6BD8DC3C645}" srcId="{EDC6EEDC-8A7C-4C28-B36E-EE4020199D9D}" destId="{40B55905-A3AB-4E56-8716-81772CBC1289}" srcOrd="0" destOrd="0" parTransId="{16719260-E3BF-46F7-831D-86C5DB38D90B}" sibTransId="{EFD68775-47F3-4FBE-9258-357B1C630EBC}"/>
    <dgm:cxn modelId="{F9748F40-23C0-4C6B-9D1C-0768CA2CECAB}" type="presOf" srcId="{40B55905-A3AB-4E56-8716-81772CBC1289}" destId="{2EA31B13-944D-45DC-9ED0-E028250F8A73}" srcOrd="0" destOrd="0" presId="urn:microsoft.com/office/officeart/2005/8/layout/vList2"/>
    <dgm:cxn modelId="{0AE2389E-CB14-4DAA-9E71-350B62FE04C7}" type="presOf" srcId="{EDC6EEDC-8A7C-4C28-B36E-EE4020199D9D}" destId="{493A9402-4C0F-4E4A-AAA5-2536C29D5FA1}" srcOrd="0" destOrd="0" presId="urn:microsoft.com/office/officeart/2005/8/layout/vList2"/>
    <dgm:cxn modelId="{E3004C04-576A-4BAF-857C-73C6780F80CB}" type="presParOf" srcId="{493A9402-4C0F-4E4A-AAA5-2536C29D5FA1}" destId="{2EA31B13-944D-45DC-9ED0-E028250F8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FC14-1A2B-48C1-A994-9DC271010965}">
      <dsp:nvSpPr>
        <dsp:cNvPr id="0" name=""/>
        <dsp:cNvSpPr/>
      </dsp:nvSpPr>
      <dsp:spPr>
        <a:xfrm>
          <a:off x="0" y="0"/>
          <a:ext cx="6336703" cy="1167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İnsanı insan yapan ve gerçek benliği </a:t>
          </a:r>
          <a:r>
            <a:rPr lang="tr-TR" sz="2400" b="1" kern="1200" dirty="0" smtClean="0"/>
            <a:t>doğrultusunda</a:t>
          </a:r>
          <a:r>
            <a:rPr lang="tr-TR" sz="2600" b="1" kern="1200" dirty="0" smtClean="0"/>
            <a:t> davranmaya sevk eden tek kök var, o da </a:t>
          </a:r>
          <a:r>
            <a:rPr lang="tr-TR" sz="2800" b="1" kern="1200" dirty="0" smtClean="0">
              <a:solidFill>
                <a:srgbClr val="FFFF00"/>
              </a:solidFill>
            </a:rPr>
            <a:t>SEVGİ</a:t>
          </a:r>
          <a:endParaRPr lang="tr-TR" sz="2800" kern="1200" dirty="0">
            <a:solidFill>
              <a:srgbClr val="FFFF00"/>
            </a:solidFill>
          </a:endParaRPr>
        </a:p>
      </dsp:txBody>
      <dsp:txXfrm>
        <a:off x="56995" y="56995"/>
        <a:ext cx="6222713" cy="1053564"/>
      </dsp:txXfrm>
    </dsp:sp>
    <dsp:sp modelId="{0FB2A303-D9CF-45AC-909D-C3FF1DDB418D}">
      <dsp:nvSpPr>
        <dsp:cNvPr id="0" name=""/>
        <dsp:cNvSpPr/>
      </dsp:nvSpPr>
      <dsp:spPr>
        <a:xfrm>
          <a:off x="0" y="1180418"/>
          <a:ext cx="6336703" cy="1167554"/>
        </a:xfrm>
        <a:prstGeom prst="round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Çünkü insanı kendi benliği dışında bir varlığın </a:t>
          </a:r>
          <a:r>
            <a:rPr lang="tr-TR" sz="2400" b="1" kern="1200" dirty="0" err="1" smtClean="0"/>
            <a:t>ızdırabına</a:t>
          </a:r>
          <a:r>
            <a:rPr lang="tr-TR" sz="2600" b="1" kern="1200" dirty="0" smtClean="0"/>
            <a:t> dahil eden değerdir </a:t>
          </a:r>
          <a:r>
            <a:rPr lang="tr-TR" sz="2800" b="1" kern="1200" dirty="0" smtClean="0">
              <a:solidFill>
                <a:srgbClr val="7030A0"/>
              </a:solidFill>
            </a:rPr>
            <a:t>SEVGİ</a:t>
          </a:r>
          <a:endParaRPr lang="tr-TR" sz="2800" kern="1200" dirty="0">
            <a:solidFill>
              <a:srgbClr val="7030A0"/>
            </a:solidFill>
          </a:endParaRPr>
        </a:p>
      </dsp:txBody>
      <dsp:txXfrm>
        <a:off x="56995" y="1237413"/>
        <a:ext cx="6222713" cy="1053564"/>
      </dsp:txXfrm>
    </dsp:sp>
    <dsp:sp modelId="{DB0F5528-EC26-4EB5-8432-52645E15132A}">
      <dsp:nvSpPr>
        <dsp:cNvPr id="0" name=""/>
        <dsp:cNvSpPr/>
      </dsp:nvSpPr>
      <dsp:spPr>
        <a:xfrm>
          <a:off x="0" y="2359378"/>
          <a:ext cx="6336703" cy="1167554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Aslında</a:t>
          </a:r>
          <a:r>
            <a:rPr lang="tr-TR" sz="2600" b="1" kern="1200" dirty="0" smtClean="0"/>
            <a:t> ‘ahlaklı’ diye nitelendirilebilecek tüm davranışların ve değerin temeli, var oluşun ana nüvesidir, </a:t>
          </a:r>
          <a:r>
            <a:rPr lang="tr-TR" sz="2800" b="1" kern="1200" dirty="0" smtClean="0">
              <a:solidFill>
                <a:srgbClr val="7030A0"/>
              </a:solidFill>
            </a:rPr>
            <a:t>SEVGİ</a:t>
          </a:r>
          <a:endParaRPr lang="tr-TR" sz="2800" kern="1200" dirty="0">
            <a:solidFill>
              <a:srgbClr val="7030A0"/>
            </a:solidFill>
          </a:endParaRPr>
        </a:p>
      </dsp:txBody>
      <dsp:txXfrm>
        <a:off x="56995" y="2416373"/>
        <a:ext cx="6222713" cy="10535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2A91-0B15-4D70-AB12-4352DA144EA1}">
      <dsp:nvSpPr>
        <dsp:cNvPr id="0" name=""/>
        <dsp:cNvSpPr/>
      </dsp:nvSpPr>
      <dsp:spPr>
        <a:xfrm>
          <a:off x="0" y="18686"/>
          <a:ext cx="4572000" cy="114999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Kendim olmak beni mutlu ediyor. Kendimi seviyorum.</a:t>
          </a:r>
          <a:endParaRPr lang="tr-TR" sz="2400" kern="1200" dirty="0"/>
        </a:p>
      </dsp:txBody>
      <dsp:txXfrm>
        <a:off x="56138" y="74824"/>
        <a:ext cx="4459724" cy="10377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5D50-7546-4E73-AC16-74EC4EA10908}">
      <dsp:nvSpPr>
        <dsp:cNvPr id="0" name=""/>
        <dsp:cNvSpPr/>
      </dsp:nvSpPr>
      <dsp:spPr>
        <a:xfrm>
          <a:off x="646320" y="0"/>
          <a:ext cx="2357608" cy="20608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B1BF1-1D82-44E6-B028-904B79A483B8}">
      <dsp:nvSpPr>
        <dsp:cNvPr id="0" name=""/>
        <dsp:cNvSpPr/>
      </dsp:nvSpPr>
      <dsp:spPr>
        <a:xfrm>
          <a:off x="56918" y="441021"/>
          <a:ext cx="1178804" cy="1178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Ve…...…</a:t>
          </a:r>
          <a:endParaRPr lang="tr-TR" sz="3600" kern="1200" dirty="0"/>
        </a:p>
      </dsp:txBody>
      <dsp:txXfrm>
        <a:off x="229550" y="613653"/>
        <a:ext cx="833540" cy="833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FE04D-41D0-4FCF-8BF8-3BDCF78083F5}">
      <dsp:nvSpPr>
        <dsp:cNvPr id="0" name=""/>
        <dsp:cNvSpPr/>
      </dsp:nvSpPr>
      <dsp:spPr>
        <a:xfrm>
          <a:off x="0" y="272616"/>
          <a:ext cx="8352928" cy="36348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CB047-C231-450E-9884-68D39C70C79C}">
      <dsp:nvSpPr>
        <dsp:cNvPr id="0" name=""/>
        <dsp:cNvSpPr/>
      </dsp:nvSpPr>
      <dsp:spPr>
        <a:xfrm flipH="1">
          <a:off x="91" y="0"/>
          <a:ext cx="3667049" cy="36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Ama bunun için…</a:t>
          </a:r>
          <a:endParaRPr lang="tr-TR" sz="3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91" y="0"/>
        <a:ext cx="3667049" cy="363488"/>
      </dsp:txXfrm>
    </dsp:sp>
    <dsp:sp modelId="{4F417310-8326-4C69-A39C-7ADE37AD79E6}">
      <dsp:nvSpPr>
        <dsp:cNvPr id="0" name=""/>
        <dsp:cNvSpPr/>
      </dsp:nvSpPr>
      <dsp:spPr>
        <a:xfrm>
          <a:off x="1788180" y="408924"/>
          <a:ext cx="90872" cy="90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2449A-BBA4-4A84-8557-66ED040C15F8}">
      <dsp:nvSpPr>
        <dsp:cNvPr id="0" name=""/>
        <dsp:cNvSpPr/>
      </dsp:nvSpPr>
      <dsp:spPr>
        <a:xfrm>
          <a:off x="3850493" y="545232"/>
          <a:ext cx="3667049" cy="36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Sevmeyi bilmek gerekir</a:t>
          </a:r>
          <a:endParaRPr lang="tr-TR" sz="3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850493" y="545232"/>
        <a:ext cx="3667049" cy="363488"/>
      </dsp:txXfrm>
    </dsp:sp>
    <dsp:sp modelId="{0D4A33D4-26D2-46AA-A1C1-5953CB61B557}">
      <dsp:nvSpPr>
        <dsp:cNvPr id="0" name=""/>
        <dsp:cNvSpPr/>
      </dsp:nvSpPr>
      <dsp:spPr>
        <a:xfrm>
          <a:off x="5638582" y="408924"/>
          <a:ext cx="90872" cy="90872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F93F-199A-4A5C-8743-E6280C46A326}">
      <dsp:nvSpPr>
        <dsp:cNvPr id="0" name=""/>
        <dsp:cNvSpPr/>
      </dsp:nvSpPr>
      <dsp:spPr>
        <a:xfrm>
          <a:off x="0" y="372029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803A3-0F7B-4E5B-9DB0-269121505727}">
      <dsp:nvSpPr>
        <dsp:cNvPr id="0" name=""/>
        <dsp:cNvSpPr/>
      </dsp:nvSpPr>
      <dsp:spPr>
        <a:xfrm>
          <a:off x="406845" y="3029"/>
          <a:ext cx="569583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«eğer türü sevgi»           beklentileri vardır, </a:t>
          </a:r>
          <a:r>
            <a:rPr lang="tr-TR" sz="2400" kern="1200" dirty="0" smtClean="0"/>
            <a:t>bencildir.</a:t>
          </a:r>
          <a:endParaRPr lang="tr-TR" sz="2400" kern="1200" dirty="0"/>
        </a:p>
      </dsp:txBody>
      <dsp:txXfrm>
        <a:off x="442871" y="39055"/>
        <a:ext cx="5623780" cy="665948"/>
      </dsp:txXfrm>
    </dsp:sp>
    <dsp:sp modelId="{ECCA8B17-7CAB-40FF-B3F4-9B4F660B856E}">
      <dsp:nvSpPr>
        <dsp:cNvPr id="0" name=""/>
        <dsp:cNvSpPr/>
      </dsp:nvSpPr>
      <dsp:spPr>
        <a:xfrm>
          <a:off x="0" y="1506029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DDD32-1866-4FEC-8429-35BE6407AF48}">
      <dsp:nvSpPr>
        <dsp:cNvPr id="0" name=""/>
        <dsp:cNvSpPr/>
      </dsp:nvSpPr>
      <dsp:spPr>
        <a:xfrm>
          <a:off x="406845" y="1137029"/>
          <a:ext cx="569583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«çünkü türü sevgi»           bir nitelik, bir başarı vardır, kabul </a:t>
          </a:r>
          <a:r>
            <a:rPr lang="tr-TR" sz="2400" kern="1200" dirty="0" smtClean="0"/>
            <a:t>edilebilir.</a:t>
          </a:r>
          <a:endParaRPr lang="tr-TR" sz="2400" kern="1200" dirty="0"/>
        </a:p>
      </dsp:txBody>
      <dsp:txXfrm>
        <a:off x="442871" y="1173055"/>
        <a:ext cx="5623780" cy="665948"/>
      </dsp:txXfrm>
    </dsp:sp>
    <dsp:sp modelId="{5157C780-89E4-4EC8-83A8-6B8251BB91A0}">
      <dsp:nvSpPr>
        <dsp:cNvPr id="0" name=""/>
        <dsp:cNvSpPr/>
      </dsp:nvSpPr>
      <dsp:spPr>
        <a:xfrm>
          <a:off x="0" y="2898392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A1005-6298-4127-8670-151AA77C70D8}">
      <dsp:nvSpPr>
        <dsp:cNvPr id="0" name=""/>
        <dsp:cNvSpPr/>
      </dsp:nvSpPr>
      <dsp:spPr>
        <a:xfrm>
          <a:off x="406845" y="2271029"/>
          <a:ext cx="5695832" cy="993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«rağmen türü </a:t>
          </a:r>
          <a:r>
            <a:rPr lang="tr-TR" sz="2400" kern="1200" dirty="0" smtClean="0"/>
            <a:t>sevgi»              </a:t>
          </a:r>
          <a:r>
            <a:rPr lang="tr-TR" sz="2400" kern="1200" dirty="0" smtClean="0"/>
            <a:t>olmasına ya da olmamasına bakmaz, yürekleri ısıtandır.</a:t>
          </a:r>
          <a:endParaRPr lang="tr-TR" sz="2400" kern="1200" dirty="0"/>
        </a:p>
      </dsp:txBody>
      <dsp:txXfrm>
        <a:off x="455336" y="2319520"/>
        <a:ext cx="5598850" cy="896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311F3-72A1-49C3-AEE6-7844A042CFB9}">
      <dsp:nvSpPr>
        <dsp:cNvPr id="0" name=""/>
        <dsp:cNvSpPr/>
      </dsp:nvSpPr>
      <dsp:spPr>
        <a:xfrm rot="20806743">
          <a:off x="630414" y="438619"/>
          <a:ext cx="6024287" cy="51842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4D7D77-3D01-42F3-9926-2BCAB68954D1}">
      <dsp:nvSpPr>
        <dsp:cNvPr id="0" name=""/>
        <dsp:cNvSpPr/>
      </dsp:nvSpPr>
      <dsp:spPr>
        <a:xfrm>
          <a:off x="362659" y="0"/>
          <a:ext cx="3358133" cy="4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Rağmen türü </a:t>
          </a:r>
          <a:r>
            <a:rPr lang="tr-TR" sz="2400" b="1" kern="1200" cap="all" spc="0" dirty="0" err="1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2400" b="1" kern="1200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2400" b="1" kern="1200" cap="all" spc="0" dirty="0">
            <a:ln w="0"/>
            <a:solidFill>
              <a:srgbClr val="C00000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62659" y="0"/>
        <a:ext cx="3358133" cy="488958"/>
      </dsp:txXfrm>
    </dsp:sp>
    <dsp:sp modelId="{BDF21E49-1FCC-4A07-8B8C-774C0283C377}">
      <dsp:nvSpPr>
        <dsp:cNvPr id="0" name=""/>
        <dsp:cNvSpPr/>
      </dsp:nvSpPr>
      <dsp:spPr>
        <a:xfrm>
          <a:off x="1980606" y="550077"/>
          <a:ext cx="122239" cy="1222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96AD7-69D2-4B05-A300-69663C2EA9C1}">
      <dsp:nvSpPr>
        <dsp:cNvPr id="0" name=""/>
        <dsp:cNvSpPr/>
      </dsp:nvSpPr>
      <dsp:spPr>
        <a:xfrm>
          <a:off x="3729188" y="733437"/>
          <a:ext cx="3358133" cy="4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C00000"/>
              </a:solidFill>
            </a:rPr>
            <a:t>Karşılıklı değildir</a:t>
          </a:r>
          <a:endParaRPr lang="tr-TR" sz="2800" b="1" kern="1200" dirty="0">
            <a:solidFill>
              <a:srgbClr val="C00000"/>
            </a:solidFill>
          </a:endParaRPr>
        </a:p>
      </dsp:txBody>
      <dsp:txXfrm>
        <a:off x="3729188" y="733437"/>
        <a:ext cx="3358133" cy="488958"/>
      </dsp:txXfrm>
    </dsp:sp>
    <dsp:sp modelId="{1BD13077-CCBB-4E6C-809F-0F02E5AB917B}">
      <dsp:nvSpPr>
        <dsp:cNvPr id="0" name=""/>
        <dsp:cNvSpPr/>
      </dsp:nvSpPr>
      <dsp:spPr>
        <a:xfrm>
          <a:off x="5347135" y="550077"/>
          <a:ext cx="122239" cy="122239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FC99-08B4-4D57-9416-BA50D28E1AAF}">
      <dsp:nvSpPr>
        <dsp:cNvPr id="0" name=""/>
        <dsp:cNvSpPr/>
      </dsp:nvSpPr>
      <dsp:spPr>
        <a:xfrm>
          <a:off x="128665" y="341820"/>
          <a:ext cx="7576176" cy="9105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Yalnız sevenleri sevmek sevgi değil, değiş tokuştur. </a:t>
          </a:r>
          <a:r>
            <a:rPr lang="tr-TR" sz="1800" kern="1200" dirty="0" smtClean="0"/>
            <a:t>Cenap Şehabettin</a:t>
          </a:r>
          <a:endParaRPr lang="tr-TR" sz="1800" kern="1200" dirty="0"/>
        </a:p>
      </dsp:txBody>
      <dsp:txXfrm>
        <a:off x="173116" y="386271"/>
        <a:ext cx="7487274" cy="821686"/>
      </dsp:txXfrm>
    </dsp:sp>
    <dsp:sp modelId="{69CAF054-7080-4C2A-A94E-1902CF2AD0BE}">
      <dsp:nvSpPr>
        <dsp:cNvPr id="0" name=""/>
        <dsp:cNvSpPr/>
      </dsp:nvSpPr>
      <dsp:spPr>
        <a:xfrm>
          <a:off x="200655" y="1436728"/>
          <a:ext cx="7432196" cy="928595"/>
        </a:xfrm>
        <a:prstGeom prst="round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Gerçek sevgi iyilik </a:t>
          </a:r>
          <a:r>
            <a:rPr lang="tr-TR" sz="2600" b="1" kern="1200" dirty="0" smtClean="0"/>
            <a:t>gördüğünde </a:t>
          </a:r>
          <a:r>
            <a:rPr lang="tr-TR" sz="2600" b="1" kern="1200" dirty="0" smtClean="0"/>
            <a:t>artmayan kötülük gördüğünde eksilmeyendir. </a:t>
          </a:r>
          <a:r>
            <a:rPr lang="tr-TR" sz="1600" b="0" kern="1200" dirty="0" err="1" smtClean="0"/>
            <a:t>Muaz</a:t>
          </a:r>
          <a:endParaRPr lang="tr-TR" sz="1600" b="0" kern="1200" dirty="0"/>
        </a:p>
      </dsp:txBody>
      <dsp:txXfrm>
        <a:off x="245985" y="1482058"/>
        <a:ext cx="7341536" cy="837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311F3-72A1-49C3-AEE6-7844A042CFB9}">
      <dsp:nvSpPr>
        <dsp:cNvPr id="0" name=""/>
        <dsp:cNvSpPr/>
      </dsp:nvSpPr>
      <dsp:spPr>
        <a:xfrm rot="20806743" flipV="1">
          <a:off x="1980" y="279625"/>
          <a:ext cx="7244387" cy="519127"/>
        </a:xfrm>
        <a:prstGeom prst="notched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4D7D77-3D01-42F3-9926-2BCAB68954D1}">
      <dsp:nvSpPr>
        <dsp:cNvPr id="0" name=""/>
        <dsp:cNvSpPr/>
      </dsp:nvSpPr>
      <dsp:spPr>
        <a:xfrm>
          <a:off x="169203" y="0"/>
          <a:ext cx="3104975" cy="4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Bu </a:t>
          </a:r>
          <a:r>
            <a:rPr lang="tr-TR" sz="3200" b="1" kern="1200" cap="all" spc="0" dirty="0" err="1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3200" b="1" kern="1200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3200" b="1" kern="1200" cap="all" spc="0" dirty="0">
            <a:ln w="0"/>
            <a:solidFill>
              <a:srgbClr val="FFFF00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9203" y="0"/>
        <a:ext cx="3104975" cy="431351"/>
      </dsp:txXfrm>
    </dsp:sp>
    <dsp:sp modelId="{BDF21E49-1FCC-4A07-8B8C-774C0283C377}">
      <dsp:nvSpPr>
        <dsp:cNvPr id="0" name=""/>
        <dsp:cNvSpPr/>
      </dsp:nvSpPr>
      <dsp:spPr>
        <a:xfrm>
          <a:off x="1667772" y="485270"/>
          <a:ext cx="107837" cy="1078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96AD7-69D2-4B05-A300-69663C2EA9C1}">
      <dsp:nvSpPr>
        <dsp:cNvPr id="0" name=""/>
        <dsp:cNvSpPr/>
      </dsp:nvSpPr>
      <dsp:spPr>
        <a:xfrm>
          <a:off x="3916682" y="161756"/>
          <a:ext cx="3993851" cy="107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solidFill>
                <a:srgbClr val="FFFF00"/>
              </a:solidFill>
            </a:rPr>
            <a:t>Güçlü bir kaynaktan beslenmelidir.</a:t>
          </a:r>
          <a:endParaRPr lang="tr-TR" sz="3000" b="1" kern="1200" dirty="0">
            <a:solidFill>
              <a:srgbClr val="FFFF00"/>
            </a:solidFill>
          </a:endParaRPr>
        </a:p>
      </dsp:txBody>
      <dsp:txXfrm>
        <a:off x="3916682" y="161756"/>
        <a:ext cx="3993851" cy="1078379"/>
      </dsp:txXfrm>
    </dsp:sp>
    <dsp:sp modelId="{1BD13077-CCBB-4E6C-809F-0F02E5AB917B}">
      <dsp:nvSpPr>
        <dsp:cNvPr id="0" name=""/>
        <dsp:cNvSpPr/>
      </dsp:nvSpPr>
      <dsp:spPr>
        <a:xfrm>
          <a:off x="5227170" y="323513"/>
          <a:ext cx="107837" cy="1078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625254"/>
                <a:satOff val="-36602"/>
                <a:lumOff val="492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25254"/>
                <a:satOff val="-36602"/>
                <a:lumOff val="492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25254"/>
                <a:satOff val="-36602"/>
                <a:lumOff val="492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C0E9C-11D2-410E-A002-FAA5C5F3F1F1}">
      <dsp:nvSpPr>
        <dsp:cNvPr id="0" name=""/>
        <dsp:cNvSpPr/>
      </dsp:nvSpPr>
      <dsp:spPr>
        <a:xfrm>
          <a:off x="140181" y="174215"/>
          <a:ext cx="6086777" cy="100448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FF00"/>
              </a:solidFill>
            </a:rPr>
            <a:t>Sevgi bireyde ortaya çıkar ama bir başkasıyla yaşanır ve birliğe götürür.</a:t>
          </a:r>
          <a:endParaRPr lang="tr-TR" sz="2600" b="1" kern="1200" dirty="0">
            <a:solidFill>
              <a:srgbClr val="FFFF00"/>
            </a:solidFill>
          </a:endParaRPr>
        </a:p>
      </dsp:txBody>
      <dsp:txXfrm>
        <a:off x="189216" y="223250"/>
        <a:ext cx="5988707" cy="9064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BC880-8092-40AF-A591-B455D4E41F0E}">
      <dsp:nvSpPr>
        <dsp:cNvPr id="0" name=""/>
        <dsp:cNvSpPr/>
      </dsp:nvSpPr>
      <dsp:spPr>
        <a:xfrm>
          <a:off x="0" y="302917"/>
          <a:ext cx="6978588" cy="329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A5A4B-332D-438D-8D75-E230250872FB}">
      <dsp:nvSpPr>
        <dsp:cNvPr id="0" name=""/>
        <dsp:cNvSpPr/>
      </dsp:nvSpPr>
      <dsp:spPr>
        <a:xfrm>
          <a:off x="348929" y="74240"/>
          <a:ext cx="4885011" cy="509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Ve sevgi…</a:t>
          </a:r>
          <a:endParaRPr lang="tr-TR" sz="2400" b="1" kern="1200" dirty="0"/>
        </a:p>
      </dsp:txBody>
      <dsp:txXfrm>
        <a:off x="373782" y="99093"/>
        <a:ext cx="4835305" cy="459410"/>
      </dsp:txXfrm>
    </dsp:sp>
    <dsp:sp modelId="{E27D46E5-1F8B-4A76-9F1B-2D5AF253A800}">
      <dsp:nvSpPr>
        <dsp:cNvPr id="0" name=""/>
        <dsp:cNvSpPr/>
      </dsp:nvSpPr>
      <dsp:spPr>
        <a:xfrm>
          <a:off x="0" y="1350658"/>
          <a:ext cx="69785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F7D74-562D-4D51-A2AC-4F5A4BE96ABE}">
      <dsp:nvSpPr>
        <dsp:cNvPr id="0" name=""/>
        <dsp:cNvSpPr/>
      </dsp:nvSpPr>
      <dsp:spPr>
        <a:xfrm>
          <a:off x="348929" y="734711"/>
          <a:ext cx="4885011" cy="8963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Farklı yerler ve farklı anlam ifade eden kişilerle yaşanmaya başlar.</a:t>
          </a:r>
          <a:endParaRPr lang="tr-TR" sz="2400" b="1" kern="1200" dirty="0"/>
        </a:p>
      </dsp:txBody>
      <dsp:txXfrm>
        <a:off x="392687" y="778469"/>
        <a:ext cx="4797495" cy="808871"/>
      </dsp:txXfrm>
    </dsp:sp>
    <dsp:sp modelId="{ADDA02C4-514D-4570-BA50-47D1140BCE5E}">
      <dsp:nvSpPr>
        <dsp:cNvPr id="0" name=""/>
        <dsp:cNvSpPr/>
      </dsp:nvSpPr>
      <dsp:spPr>
        <a:xfrm>
          <a:off x="0" y="4287440"/>
          <a:ext cx="69785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7F2C5-0759-4DC6-B12D-AB607C21035D}">
      <dsp:nvSpPr>
        <dsp:cNvPr id="0" name=""/>
        <dsp:cNvSpPr/>
      </dsp:nvSpPr>
      <dsp:spPr>
        <a:xfrm>
          <a:off x="216023" y="1899611"/>
          <a:ext cx="4880241" cy="2635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Dostlar </a:t>
          </a:r>
          <a:endParaRPr lang="tr-TR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Eşler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Çocuklar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Aile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Toplum geneli….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                                                        </a:t>
          </a:r>
          <a:endParaRPr lang="tr-TR" sz="2400" b="1" kern="1200" dirty="0"/>
        </a:p>
      </dsp:txBody>
      <dsp:txXfrm>
        <a:off x="344693" y="2028281"/>
        <a:ext cx="4622901" cy="23784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B926-E362-4791-8D72-9E93E92F2E27}">
      <dsp:nvSpPr>
        <dsp:cNvPr id="0" name=""/>
        <dsp:cNvSpPr/>
      </dsp:nvSpPr>
      <dsp:spPr>
        <a:xfrm>
          <a:off x="644" y="103683"/>
          <a:ext cx="3196014" cy="7990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 için…</a:t>
          </a:r>
          <a:endParaRPr lang="tr-TR" sz="2800" b="1" kern="1200" dirty="0"/>
        </a:p>
      </dsp:txBody>
      <dsp:txXfrm>
        <a:off x="24046" y="127085"/>
        <a:ext cx="3149210" cy="752199"/>
      </dsp:txXfrm>
    </dsp:sp>
    <dsp:sp modelId="{32655A52-8A9A-4365-B8B2-557DF8FF8305}">
      <dsp:nvSpPr>
        <dsp:cNvPr id="0" name=""/>
        <dsp:cNvSpPr/>
      </dsp:nvSpPr>
      <dsp:spPr>
        <a:xfrm>
          <a:off x="3644100" y="103683"/>
          <a:ext cx="3196014" cy="799003"/>
        </a:xfrm>
        <a:prstGeom prst="roundRect">
          <a:avLst>
            <a:gd name="adj" fmla="val 1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Sevdiğinizin sevgi dilini bilin</a:t>
          </a:r>
          <a:endParaRPr lang="tr-TR" sz="2800" b="1" kern="1200" dirty="0"/>
        </a:p>
      </dsp:txBody>
      <dsp:txXfrm>
        <a:off x="3667502" y="127085"/>
        <a:ext cx="3149210" cy="75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71FA0-CD9C-4EA4-B8AB-530AFB598807}">
      <dsp:nvSpPr>
        <dsp:cNvPr id="0" name=""/>
        <dsp:cNvSpPr/>
      </dsp:nvSpPr>
      <dsp:spPr>
        <a:xfrm>
          <a:off x="152106" y="964363"/>
          <a:ext cx="3606496" cy="112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7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Kaynağı ve hedefi ne olursa olsun </a:t>
          </a:r>
          <a:r>
            <a:rPr lang="tr-TR" sz="2400" b="1" kern="1200" dirty="0" smtClean="0">
              <a:solidFill>
                <a:srgbClr val="FF0000"/>
              </a:solidFill>
            </a:rPr>
            <a:t>şiddet</a:t>
          </a:r>
          <a:r>
            <a:rPr lang="tr-TR" sz="2400" b="1" kern="1200" dirty="0" smtClean="0"/>
            <a:t> ortamı</a:t>
          </a:r>
          <a:endParaRPr lang="tr-TR" sz="2400" kern="1200" dirty="0"/>
        </a:p>
      </dsp:txBody>
      <dsp:txXfrm>
        <a:off x="152106" y="964363"/>
        <a:ext cx="3606496" cy="1127030"/>
      </dsp:txXfrm>
    </dsp:sp>
    <dsp:sp modelId="{0F3B2627-716F-40B4-AA46-6884EBF4D8C7}">
      <dsp:nvSpPr>
        <dsp:cNvPr id="0" name=""/>
        <dsp:cNvSpPr/>
      </dsp:nvSpPr>
      <dsp:spPr>
        <a:xfrm>
          <a:off x="1836" y="810280"/>
          <a:ext cx="788921" cy="1165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E15F-1716-4467-9640-326EB4E43DB9}">
      <dsp:nvSpPr>
        <dsp:cNvPr id="0" name=""/>
        <dsp:cNvSpPr/>
      </dsp:nvSpPr>
      <dsp:spPr>
        <a:xfrm>
          <a:off x="152106" y="2383169"/>
          <a:ext cx="3606496" cy="112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7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Yıllardır iç içe yaşadığımız </a:t>
          </a:r>
          <a:r>
            <a:rPr lang="tr-TR" sz="2400" b="1" kern="1200" dirty="0" smtClean="0">
              <a:solidFill>
                <a:srgbClr val="FF0000"/>
              </a:solidFill>
            </a:rPr>
            <a:t>terör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52106" y="2383169"/>
        <a:ext cx="3606496" cy="1127030"/>
      </dsp:txXfrm>
    </dsp:sp>
    <dsp:sp modelId="{CA2D7D77-1D21-4A1C-85C8-99B235A5B6B8}">
      <dsp:nvSpPr>
        <dsp:cNvPr id="0" name=""/>
        <dsp:cNvSpPr/>
      </dsp:nvSpPr>
      <dsp:spPr>
        <a:xfrm>
          <a:off x="1836" y="2220376"/>
          <a:ext cx="788921" cy="1183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57DEB-99EF-4665-8F21-0398BA371DE6}">
      <dsp:nvSpPr>
        <dsp:cNvPr id="0" name=""/>
        <dsp:cNvSpPr/>
      </dsp:nvSpPr>
      <dsp:spPr>
        <a:xfrm>
          <a:off x="2088226" y="0"/>
          <a:ext cx="3168363" cy="1584175"/>
        </a:xfrm>
        <a:prstGeom prst="trapezoid">
          <a:avLst>
            <a:gd name="adj" fmla="val 708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SEVGİNİN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 BEŞ DİLİ</a:t>
          </a:r>
          <a:endParaRPr lang="tr-TR" sz="2800" b="1" kern="1200" dirty="0"/>
        </a:p>
      </dsp:txBody>
      <dsp:txXfrm>
        <a:off x="2088226" y="0"/>
        <a:ext cx="3168363" cy="1584175"/>
      </dsp:txXfrm>
    </dsp:sp>
    <dsp:sp modelId="{72E62E0B-AA5E-4467-A0F1-7D4AD2D0D548}">
      <dsp:nvSpPr>
        <dsp:cNvPr id="0" name=""/>
        <dsp:cNvSpPr/>
      </dsp:nvSpPr>
      <dsp:spPr>
        <a:xfrm>
          <a:off x="0" y="1584175"/>
          <a:ext cx="7344816" cy="3600400"/>
        </a:xfrm>
        <a:prstGeom prst="trapezoid">
          <a:avLst>
            <a:gd name="adj" fmla="val 70833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Onay Sözleri</a:t>
          </a:r>
          <a:br>
            <a:rPr lang="tr-TR" sz="3200" b="1" kern="1200" dirty="0" smtClean="0"/>
          </a:br>
          <a:r>
            <a:rPr lang="tr-TR" sz="3200" b="1" kern="1200" dirty="0" smtClean="0"/>
            <a:t>Nitelikli Beraberlik</a:t>
          </a:r>
          <a:br>
            <a:rPr lang="tr-TR" sz="3200" b="1" kern="1200" dirty="0" smtClean="0"/>
          </a:br>
          <a:r>
            <a:rPr lang="tr-TR" sz="3200" b="1" kern="1200" dirty="0" smtClean="0"/>
            <a:t>Hizmet Davranışları</a:t>
          </a:r>
          <a:br>
            <a:rPr lang="tr-TR" sz="3200" b="1" kern="1200" dirty="0" smtClean="0"/>
          </a:br>
          <a:r>
            <a:rPr lang="tr-TR" sz="3200" b="1" kern="1200" dirty="0" smtClean="0"/>
            <a:t>Armağan Alma</a:t>
          </a:r>
          <a:br>
            <a:rPr lang="tr-TR" sz="3200" b="1" kern="1200" dirty="0" smtClean="0"/>
          </a:br>
          <a:r>
            <a:rPr lang="tr-TR" sz="3200" b="1" kern="1200" dirty="0" smtClean="0"/>
            <a:t>Fiziksel Temas                                     </a:t>
          </a:r>
          <a:r>
            <a:rPr lang="tr-TR" sz="1800" b="1" kern="1200" dirty="0" smtClean="0"/>
            <a:t>Garry </a:t>
          </a:r>
          <a:r>
            <a:rPr lang="tr-TR" sz="1800" b="1" kern="1200" dirty="0" err="1" smtClean="0"/>
            <a:t>Chapman</a:t>
          </a:r>
          <a:endParaRPr lang="tr-TR" sz="1800" b="1" kern="1200" dirty="0"/>
        </a:p>
      </dsp:txBody>
      <dsp:txXfrm>
        <a:off x="1285342" y="1584175"/>
        <a:ext cx="4774130" cy="36004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B926-E362-4791-8D72-9E93E92F2E27}">
      <dsp:nvSpPr>
        <dsp:cNvPr id="0" name=""/>
        <dsp:cNvSpPr/>
      </dsp:nvSpPr>
      <dsp:spPr>
        <a:xfrm>
          <a:off x="597" y="500592"/>
          <a:ext cx="3196058" cy="799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 için…</a:t>
          </a:r>
          <a:endParaRPr lang="tr-TR" sz="2800" b="1" kern="1200" dirty="0"/>
        </a:p>
      </dsp:txBody>
      <dsp:txXfrm>
        <a:off x="23999" y="523994"/>
        <a:ext cx="3149254" cy="752210"/>
      </dsp:txXfrm>
    </dsp:sp>
    <dsp:sp modelId="{32655A52-8A9A-4365-B8B2-557DF8FF8305}">
      <dsp:nvSpPr>
        <dsp:cNvPr id="0" name=""/>
        <dsp:cNvSpPr/>
      </dsp:nvSpPr>
      <dsp:spPr>
        <a:xfrm>
          <a:off x="3644104" y="500592"/>
          <a:ext cx="3196058" cy="799014"/>
        </a:xfrm>
        <a:prstGeom prst="roundRect">
          <a:avLst>
            <a:gd name="adj" fmla="val 1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FARKLILIKLARI AVANTAJ BİLİN</a:t>
          </a:r>
          <a:endParaRPr lang="tr-TR" sz="2800" b="1" kern="1200" dirty="0"/>
        </a:p>
      </dsp:txBody>
      <dsp:txXfrm>
        <a:off x="3667506" y="523994"/>
        <a:ext cx="3149254" cy="7522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E67A-DCD3-4406-9C2C-24FB575343B2}">
      <dsp:nvSpPr>
        <dsp:cNvPr id="0" name=""/>
        <dsp:cNvSpPr/>
      </dsp:nvSpPr>
      <dsp:spPr>
        <a:xfrm>
          <a:off x="0" y="650861"/>
          <a:ext cx="696652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A6511-5476-4B2A-BD39-A284ACE02F1A}">
      <dsp:nvSpPr>
        <dsp:cNvPr id="0" name=""/>
        <dsp:cNvSpPr/>
      </dsp:nvSpPr>
      <dsp:spPr>
        <a:xfrm>
          <a:off x="0" y="235789"/>
          <a:ext cx="6633156" cy="139546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323" tIns="0" rIns="184323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Herkesin gelişmiş değerini bilerek onu bir kazanda aşure misali birleştirin.</a:t>
          </a:r>
          <a:endParaRPr lang="tr-TR" sz="2800" b="1" kern="1200" dirty="0"/>
        </a:p>
      </dsp:txBody>
      <dsp:txXfrm>
        <a:off x="68121" y="303910"/>
        <a:ext cx="6496914" cy="12592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A3B2-4CAC-4A3C-A138-56318FD8C19C}">
      <dsp:nvSpPr>
        <dsp:cNvPr id="0" name=""/>
        <dsp:cNvSpPr/>
      </dsp:nvSpPr>
      <dsp:spPr>
        <a:xfrm>
          <a:off x="0" y="691276"/>
          <a:ext cx="7812360" cy="92170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16D02-0C0C-4E53-AE8C-52C794E1DDD5}">
      <dsp:nvSpPr>
        <dsp:cNvPr id="0" name=""/>
        <dsp:cNvSpPr/>
      </dsp:nvSpPr>
      <dsp:spPr>
        <a:xfrm>
          <a:off x="85" y="0"/>
          <a:ext cx="3429732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bunların…</a:t>
          </a:r>
          <a:endParaRPr lang="tr-TR" sz="2800" b="1" kern="1200" dirty="0"/>
        </a:p>
      </dsp:txBody>
      <dsp:txXfrm>
        <a:off x="85" y="0"/>
        <a:ext cx="3429732" cy="921702"/>
      </dsp:txXfrm>
    </dsp:sp>
    <dsp:sp modelId="{D9030B1A-91CF-473E-A196-013B347DFD75}">
      <dsp:nvSpPr>
        <dsp:cNvPr id="0" name=""/>
        <dsp:cNvSpPr/>
      </dsp:nvSpPr>
      <dsp:spPr>
        <a:xfrm>
          <a:off x="1599739" y="1036915"/>
          <a:ext cx="230425" cy="230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06C8C-C571-46B6-945D-5F7FF0839731}">
      <dsp:nvSpPr>
        <dsp:cNvPr id="0" name=""/>
        <dsp:cNvSpPr/>
      </dsp:nvSpPr>
      <dsp:spPr>
        <a:xfrm>
          <a:off x="3601305" y="1382553"/>
          <a:ext cx="3429732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Emek, sabır, fedakarlık ve….. Gerektirdiğini  unutmayın </a:t>
          </a:r>
          <a:endParaRPr lang="tr-TR" sz="2800" b="1" kern="1200" dirty="0"/>
        </a:p>
      </dsp:txBody>
      <dsp:txXfrm>
        <a:off x="3601305" y="1382553"/>
        <a:ext cx="3429732" cy="921702"/>
      </dsp:txXfrm>
    </dsp:sp>
    <dsp:sp modelId="{E91C9E93-ABB0-45E3-B506-3E761ECB22BF}">
      <dsp:nvSpPr>
        <dsp:cNvPr id="0" name=""/>
        <dsp:cNvSpPr/>
      </dsp:nvSpPr>
      <dsp:spPr>
        <a:xfrm>
          <a:off x="5200958" y="1036915"/>
          <a:ext cx="230425" cy="230425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CAD0-E7BA-400E-A21A-5CDBD855A8F8}">
      <dsp:nvSpPr>
        <dsp:cNvPr id="0" name=""/>
        <dsp:cNvSpPr/>
      </dsp:nvSpPr>
      <dsp:spPr>
        <a:xfrm>
          <a:off x="12749" y="620689"/>
          <a:ext cx="8686885" cy="360000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21A32-AB07-4079-93EF-708AFBFDF174}">
      <dsp:nvSpPr>
        <dsp:cNvPr id="0" name=""/>
        <dsp:cNvSpPr/>
      </dsp:nvSpPr>
      <dsp:spPr>
        <a:xfrm>
          <a:off x="4330430" y="874742"/>
          <a:ext cx="3825869" cy="108671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Kültürümüz var….. </a:t>
          </a:r>
          <a:endParaRPr lang="tr-TR" sz="3600" b="1" kern="1200" dirty="0">
            <a:solidFill>
              <a:srgbClr val="FF0000"/>
            </a:solidFill>
          </a:endParaRPr>
        </a:p>
      </dsp:txBody>
      <dsp:txXfrm>
        <a:off x="4330430" y="874742"/>
        <a:ext cx="3825869" cy="1086713"/>
      </dsp:txXfrm>
    </dsp:sp>
    <dsp:sp modelId="{2802C5FB-2D20-4A03-BD72-FDCA4C0824C6}">
      <dsp:nvSpPr>
        <dsp:cNvPr id="0" name=""/>
        <dsp:cNvSpPr/>
      </dsp:nvSpPr>
      <dsp:spPr>
        <a:xfrm>
          <a:off x="655943" y="0"/>
          <a:ext cx="3058224" cy="146151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C000"/>
              </a:solidFill>
            </a:rPr>
            <a:t>Bizim Çin'deki gibi sevgi yasa tasarısına ihtiyacımız yok.</a:t>
          </a:r>
          <a:endParaRPr lang="tr-TR" sz="2800" b="1" kern="1200" dirty="0">
            <a:solidFill>
              <a:srgbClr val="FFC000"/>
            </a:solidFill>
          </a:endParaRPr>
        </a:p>
      </dsp:txBody>
      <dsp:txXfrm>
        <a:off x="655943" y="0"/>
        <a:ext cx="3058224" cy="14615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CAD0-E7BA-400E-A21A-5CDBD855A8F8}">
      <dsp:nvSpPr>
        <dsp:cNvPr id="0" name=""/>
        <dsp:cNvSpPr/>
      </dsp:nvSpPr>
      <dsp:spPr>
        <a:xfrm>
          <a:off x="16098" y="556825"/>
          <a:ext cx="5484161" cy="360000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2C5FB-2D20-4A03-BD72-FDCA4C0824C6}">
      <dsp:nvSpPr>
        <dsp:cNvPr id="0" name=""/>
        <dsp:cNvSpPr/>
      </dsp:nvSpPr>
      <dsp:spPr>
        <a:xfrm>
          <a:off x="0" y="0"/>
          <a:ext cx="3037740" cy="6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  <a:sp3d extrusionH="28000" prstMaterial="matte"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rgbClr val="FFFF00"/>
              </a:solidFill>
            </a:rPr>
            <a:t>İnançlarımız var…</a:t>
          </a:r>
          <a:endParaRPr lang="tr-TR" sz="3200" b="1" kern="1200" dirty="0">
            <a:solidFill>
              <a:srgbClr val="FFFF00"/>
            </a:solidFill>
          </a:endParaRPr>
        </a:p>
      </dsp:txBody>
      <dsp:txXfrm>
        <a:off x="0" y="0"/>
        <a:ext cx="3037740" cy="6434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B0F7D-4028-4F0F-BD00-63F473EBE43C}">
      <dsp:nvSpPr>
        <dsp:cNvPr id="0" name=""/>
        <dsp:cNvSpPr/>
      </dsp:nvSpPr>
      <dsp:spPr>
        <a:xfrm rot="19098888">
          <a:off x="156581" y="225298"/>
          <a:ext cx="5486400" cy="11536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baseline="0" dirty="0" smtClean="0">
              <a:solidFill>
                <a:srgbClr val="FFFF00"/>
              </a:solidFill>
            </a:rPr>
            <a:t>7 MİLYAR İNSANIN BAŞINA GELMESİ GARANTİ OLAN TEK ŞEY</a:t>
          </a:r>
          <a:endParaRPr lang="tr-TR" sz="2900" b="1" kern="1200" dirty="0">
            <a:solidFill>
              <a:srgbClr val="FFFF00"/>
            </a:solidFill>
          </a:endParaRPr>
        </a:p>
      </dsp:txBody>
      <dsp:txXfrm>
        <a:off x="212896" y="281613"/>
        <a:ext cx="5373770" cy="10409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C9D7-45F0-429C-A890-0E90ABE91C83}">
      <dsp:nvSpPr>
        <dsp:cNvPr id="0" name=""/>
        <dsp:cNvSpPr/>
      </dsp:nvSpPr>
      <dsp:spPr>
        <a:xfrm>
          <a:off x="0" y="1636"/>
          <a:ext cx="2664295" cy="1673711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kern="1200" cap="none" spc="0" dirty="0" smtClean="0">
              <a:ln w="10541" cmpd="sng"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rPr>
            <a:t>ÖLÜM</a:t>
          </a:r>
          <a:endParaRPr lang="tr-TR" sz="6000" b="1" kern="1200" cap="none" spc="0" dirty="0">
            <a:ln w="10541" cmpd="sng">
              <a:prstDash val="solid"/>
            </a:ln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81704" y="83340"/>
        <a:ext cx="2500887" cy="15103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49ED-45D0-49EA-8BB3-FD9F64736522}">
      <dsp:nvSpPr>
        <dsp:cNvPr id="0" name=""/>
        <dsp:cNvSpPr/>
      </dsp:nvSpPr>
      <dsp:spPr>
        <a:xfrm rot="20973314">
          <a:off x="0" y="74066"/>
          <a:ext cx="7776864" cy="146703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«SENİ GERÇEKTEN SEVİYORUM» </a:t>
          </a:r>
          <a:r>
            <a:rPr lang="tr-TR" sz="3600" b="1" kern="1200" cap="none" spc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DEMEYE NE GEREK VAR DER MİSİNİZ?</a:t>
          </a:r>
          <a:endParaRPr lang="tr-TR" sz="36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71615" y="145681"/>
        <a:ext cx="7633634" cy="13238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C53E4-9D57-4721-9AAC-16B2AE4E5D76}">
      <dsp:nvSpPr>
        <dsp:cNvPr id="0" name=""/>
        <dsp:cNvSpPr/>
      </dsp:nvSpPr>
      <dsp:spPr>
        <a:xfrm>
          <a:off x="0" y="462366"/>
          <a:ext cx="4644008" cy="1711125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SEVEN SEVDİĞİNE, SEVDİĞİNİ SÖYLESİN!</a:t>
          </a:r>
          <a:r>
            <a:rPr lang="tr-TR" sz="32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  </a:t>
          </a:r>
          <a:r>
            <a:rPr lang="tr-TR" sz="18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Hz. Muhammed</a:t>
          </a:r>
          <a:endParaRPr lang="tr-TR" sz="3200" kern="1200" dirty="0">
            <a:solidFill>
              <a:schemeClr val="accent2">
                <a:lumMod val="20000"/>
                <a:lumOff val="8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60000" endA="900" endPos="60000" dist="60007" dir="5400000" sy="-100000" algn="bl" rotWithShape="0"/>
            </a:effectLst>
          </a:endParaRPr>
        </a:p>
      </dsp:txBody>
      <dsp:txXfrm>
        <a:off x="83530" y="545896"/>
        <a:ext cx="4476948" cy="1544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6D4AF-664E-42E8-9411-3B2AAF0BBD6A}">
      <dsp:nvSpPr>
        <dsp:cNvPr id="0" name=""/>
        <dsp:cNvSpPr/>
      </dsp:nvSpPr>
      <dsp:spPr>
        <a:xfrm>
          <a:off x="159837" y="842470"/>
          <a:ext cx="3744594" cy="1170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06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İnsanın var oluşuna yapılan </a:t>
          </a:r>
          <a:r>
            <a:rPr lang="tr-TR" sz="2400" b="1" kern="1200" dirty="0" smtClean="0">
              <a:solidFill>
                <a:srgbClr val="FF0000"/>
              </a:solidFill>
            </a:rPr>
            <a:t>saldırı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59837" y="842470"/>
        <a:ext cx="3744594" cy="1170185"/>
      </dsp:txXfrm>
    </dsp:sp>
    <dsp:sp modelId="{049AFD09-6C02-4A84-A848-CE2EBDCCED35}">
      <dsp:nvSpPr>
        <dsp:cNvPr id="0" name=""/>
        <dsp:cNvSpPr/>
      </dsp:nvSpPr>
      <dsp:spPr>
        <a:xfrm>
          <a:off x="0" y="666938"/>
          <a:ext cx="819130" cy="1228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8F01-F67F-47CA-9BCA-692EC4FB98CC}">
      <dsp:nvSpPr>
        <dsp:cNvPr id="0" name=""/>
        <dsp:cNvSpPr/>
      </dsp:nvSpPr>
      <dsp:spPr>
        <a:xfrm>
          <a:off x="157931" y="2445963"/>
          <a:ext cx="3744594" cy="1170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06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Anne babalarımızdan daha zengin ama daha </a:t>
          </a:r>
          <a:r>
            <a:rPr lang="tr-TR" sz="2400" b="1" kern="1200" dirty="0" smtClean="0">
              <a:solidFill>
                <a:srgbClr val="FF0000"/>
              </a:solidFill>
            </a:rPr>
            <a:t>mutsuz</a:t>
          </a:r>
          <a:r>
            <a:rPr lang="tr-TR" sz="2400" b="1" kern="1200" dirty="0" smtClean="0"/>
            <a:t> olmamız</a:t>
          </a:r>
          <a:endParaRPr lang="tr-TR" sz="2400" b="1" kern="1200" dirty="0"/>
        </a:p>
      </dsp:txBody>
      <dsp:txXfrm>
        <a:off x="157931" y="2445963"/>
        <a:ext cx="3744594" cy="1170185"/>
      </dsp:txXfrm>
    </dsp:sp>
    <dsp:sp modelId="{E690AE09-A590-470B-BCDF-04B8CDE38EFD}">
      <dsp:nvSpPr>
        <dsp:cNvPr id="0" name=""/>
        <dsp:cNvSpPr/>
      </dsp:nvSpPr>
      <dsp:spPr>
        <a:xfrm>
          <a:off x="1906" y="2276936"/>
          <a:ext cx="819130" cy="12286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92E6B-1ABF-40C9-874E-467AAE5F742B}">
      <dsp:nvSpPr>
        <dsp:cNvPr id="0" name=""/>
        <dsp:cNvSpPr/>
      </dsp:nvSpPr>
      <dsp:spPr>
        <a:xfrm rot="2255750">
          <a:off x="845975" y="2970887"/>
          <a:ext cx="2509325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2509325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73113-D1D3-49A5-AEAB-C595570A293C}">
      <dsp:nvSpPr>
        <dsp:cNvPr id="0" name=""/>
        <dsp:cNvSpPr/>
      </dsp:nvSpPr>
      <dsp:spPr>
        <a:xfrm rot="1656214">
          <a:off x="955239" y="2769029"/>
          <a:ext cx="2658233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2658233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AD31-FB67-47C6-8D5E-54E675FC1718}">
      <dsp:nvSpPr>
        <dsp:cNvPr id="0" name=""/>
        <dsp:cNvSpPr/>
      </dsp:nvSpPr>
      <dsp:spPr>
        <a:xfrm rot="1169496">
          <a:off x="1038850" y="2511490"/>
          <a:ext cx="2361765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2361765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792ED-1085-45B6-8620-5EDBD1F0B689}">
      <dsp:nvSpPr>
        <dsp:cNvPr id="0" name=""/>
        <dsp:cNvSpPr/>
      </dsp:nvSpPr>
      <dsp:spPr>
        <a:xfrm rot="660821">
          <a:off x="1088977" y="2265800"/>
          <a:ext cx="1905551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1905551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3B567-22BC-4E51-8C03-6B2D904D8E77}">
      <dsp:nvSpPr>
        <dsp:cNvPr id="0" name=""/>
        <dsp:cNvSpPr/>
      </dsp:nvSpPr>
      <dsp:spPr>
        <a:xfrm rot="21583143">
          <a:off x="1106517" y="2037852"/>
          <a:ext cx="1523973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1523973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AE91C-876E-4539-BE94-F31B9383C11F}">
      <dsp:nvSpPr>
        <dsp:cNvPr id="0" name=""/>
        <dsp:cNvSpPr/>
      </dsp:nvSpPr>
      <dsp:spPr>
        <a:xfrm rot="20936753">
          <a:off x="1088157" y="1811486"/>
          <a:ext cx="1980137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1980137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97810-28AC-4AC6-B1DA-A171CE26EDDF}">
      <dsp:nvSpPr>
        <dsp:cNvPr id="0" name=""/>
        <dsp:cNvSpPr/>
      </dsp:nvSpPr>
      <dsp:spPr>
        <a:xfrm rot="20284495">
          <a:off x="1029317" y="1558922"/>
          <a:ext cx="2134992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2134992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2D3BA-83B1-4143-B658-BADE3C32BC51}">
      <dsp:nvSpPr>
        <dsp:cNvPr id="0" name=""/>
        <dsp:cNvSpPr/>
      </dsp:nvSpPr>
      <dsp:spPr>
        <a:xfrm rot="19581991">
          <a:off x="916385" y="1272852"/>
          <a:ext cx="2271666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2271666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CC9AE-64A0-41B0-82D7-BAD9C1A01EDE}">
      <dsp:nvSpPr>
        <dsp:cNvPr id="0" name=""/>
        <dsp:cNvSpPr/>
      </dsp:nvSpPr>
      <dsp:spPr>
        <a:xfrm rot="18727262">
          <a:off x="757396" y="1090397"/>
          <a:ext cx="1997456" cy="19204"/>
        </a:xfrm>
        <a:custGeom>
          <a:avLst/>
          <a:gdLst/>
          <a:ahLst/>
          <a:cxnLst/>
          <a:rect l="0" t="0" r="0" b="0"/>
          <a:pathLst>
            <a:path>
              <a:moveTo>
                <a:pt x="0" y="9602"/>
              </a:moveTo>
              <a:lnTo>
                <a:pt x="1997456" y="9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98A0F-AFE7-4956-91B1-0FF70A839127}">
      <dsp:nvSpPr>
        <dsp:cNvPr id="0" name=""/>
        <dsp:cNvSpPr/>
      </dsp:nvSpPr>
      <dsp:spPr>
        <a:xfrm rot="21313783">
          <a:off x="508000" y="1589039"/>
          <a:ext cx="1247810" cy="6562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FAC23-252A-4421-A513-F8FDA541D284}">
      <dsp:nvSpPr>
        <dsp:cNvPr id="0" name=""/>
        <dsp:cNvSpPr/>
      </dsp:nvSpPr>
      <dsp:spPr>
        <a:xfrm>
          <a:off x="1734389" y="0"/>
          <a:ext cx="1705029" cy="362472"/>
        </a:xfrm>
        <a:prstGeom prst="ellipse">
          <a:avLst/>
        </a:prstGeom>
        <a:solidFill>
          <a:schemeClr val="accent2">
            <a:hueOff val="1164837"/>
            <a:satOff val="-221"/>
            <a:lumOff val="-111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7030A0"/>
              </a:solidFill>
            </a:rPr>
            <a:t>Vefa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1984085" y="53083"/>
        <a:ext cx="1205637" cy="256306"/>
      </dsp:txXfrm>
    </dsp:sp>
    <dsp:sp modelId="{E6B7E23E-CEFA-4D59-9966-48F017FC29DC}">
      <dsp:nvSpPr>
        <dsp:cNvPr id="0" name=""/>
        <dsp:cNvSpPr/>
      </dsp:nvSpPr>
      <dsp:spPr>
        <a:xfrm>
          <a:off x="2494072" y="301492"/>
          <a:ext cx="1520614" cy="362472"/>
        </a:xfrm>
        <a:prstGeom prst="ellipse">
          <a:avLst/>
        </a:prstGeom>
        <a:solidFill>
          <a:schemeClr val="accent2">
            <a:hueOff val="2329673"/>
            <a:satOff val="-442"/>
            <a:lumOff val="-22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İyilik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716761" y="354575"/>
        <a:ext cx="1075236" cy="256306"/>
      </dsp:txXfrm>
    </dsp:sp>
    <dsp:sp modelId="{5C5EB7EA-362C-435D-8209-256EC89059D2}">
      <dsp:nvSpPr>
        <dsp:cNvPr id="0" name=""/>
        <dsp:cNvSpPr/>
      </dsp:nvSpPr>
      <dsp:spPr>
        <a:xfrm>
          <a:off x="2632427" y="828421"/>
          <a:ext cx="1705710" cy="362472"/>
        </a:xfrm>
        <a:prstGeom prst="ellipse">
          <a:avLst/>
        </a:prstGeom>
        <a:solidFill>
          <a:schemeClr val="accent2">
            <a:hueOff val="3494510"/>
            <a:satOff val="-663"/>
            <a:lumOff val="-33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Merhamet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882222" y="881504"/>
        <a:ext cx="1206120" cy="256306"/>
      </dsp:txXfrm>
    </dsp:sp>
    <dsp:sp modelId="{07D27A43-BC33-413F-803B-70B5CE07BE82}">
      <dsp:nvSpPr>
        <dsp:cNvPr id="0" name=""/>
        <dsp:cNvSpPr/>
      </dsp:nvSpPr>
      <dsp:spPr>
        <a:xfrm>
          <a:off x="2669234" y="1312213"/>
          <a:ext cx="2172179" cy="362472"/>
        </a:xfrm>
        <a:prstGeom prst="ellipse">
          <a:avLst/>
        </a:prstGeom>
        <a:solidFill>
          <a:schemeClr val="accent2">
            <a:hueOff val="4659346"/>
            <a:satOff val="-884"/>
            <a:lumOff val="-44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Fedakarlık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987342" y="1365296"/>
        <a:ext cx="1535963" cy="256306"/>
      </dsp:txXfrm>
    </dsp:sp>
    <dsp:sp modelId="{E2CAD71F-E21F-4DE3-BD02-104BF838A24E}">
      <dsp:nvSpPr>
        <dsp:cNvPr id="0" name=""/>
        <dsp:cNvSpPr/>
      </dsp:nvSpPr>
      <dsp:spPr>
        <a:xfrm>
          <a:off x="2629791" y="1856427"/>
          <a:ext cx="2470929" cy="362472"/>
        </a:xfrm>
        <a:prstGeom prst="ellipse">
          <a:avLst/>
        </a:prstGeom>
        <a:solidFill>
          <a:schemeClr val="accent2">
            <a:hueOff val="5824183"/>
            <a:satOff val="-1104"/>
            <a:lumOff val="-55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7030A0"/>
              </a:solidFill>
            </a:rPr>
            <a:t>Merhamet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991650" y="1909510"/>
        <a:ext cx="1747211" cy="256306"/>
      </dsp:txXfrm>
    </dsp:sp>
    <dsp:sp modelId="{A5F9963B-6281-45E8-B02F-1795168323C4}">
      <dsp:nvSpPr>
        <dsp:cNvPr id="0" name=""/>
        <dsp:cNvSpPr/>
      </dsp:nvSpPr>
      <dsp:spPr>
        <a:xfrm>
          <a:off x="2537140" y="2417895"/>
          <a:ext cx="2335875" cy="362472"/>
        </a:xfrm>
        <a:prstGeom prst="ellipse">
          <a:avLst/>
        </a:prstGeom>
        <a:solidFill>
          <a:schemeClr val="accent2">
            <a:hueOff val="6989019"/>
            <a:satOff val="-1325"/>
            <a:lumOff val="-66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Sadakat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879221" y="2470978"/>
        <a:ext cx="1651713" cy="256306"/>
      </dsp:txXfrm>
    </dsp:sp>
    <dsp:sp modelId="{0D37E297-104C-4E3F-BFBF-0A4C0F40415B}">
      <dsp:nvSpPr>
        <dsp:cNvPr id="0" name=""/>
        <dsp:cNvSpPr/>
      </dsp:nvSpPr>
      <dsp:spPr>
        <a:xfrm>
          <a:off x="2772021" y="2895801"/>
          <a:ext cx="2036767" cy="362472"/>
        </a:xfrm>
        <a:prstGeom prst="ellipse">
          <a:avLst/>
        </a:prstGeom>
        <a:solidFill>
          <a:schemeClr val="accent2">
            <a:hueOff val="8153856"/>
            <a:satOff val="-1546"/>
            <a:lumOff val="-77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7030A0"/>
              </a:solidFill>
            </a:rPr>
            <a:t>Özveri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3070299" y="2948884"/>
        <a:ext cx="1440211" cy="256306"/>
      </dsp:txXfrm>
    </dsp:sp>
    <dsp:sp modelId="{D0835041-E4E8-4969-9A7E-18B6904D403C}">
      <dsp:nvSpPr>
        <dsp:cNvPr id="0" name=""/>
        <dsp:cNvSpPr/>
      </dsp:nvSpPr>
      <dsp:spPr>
        <a:xfrm>
          <a:off x="2736255" y="3385428"/>
          <a:ext cx="2110479" cy="362472"/>
        </a:xfrm>
        <a:prstGeom prst="ellipse">
          <a:avLst/>
        </a:prstGeom>
        <a:solidFill>
          <a:schemeClr val="accent2">
            <a:hueOff val="9318692"/>
            <a:satOff val="-1767"/>
            <a:lumOff val="-88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Bağlılık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3045327" y="3438511"/>
        <a:ext cx="1492335" cy="256306"/>
      </dsp:txXfrm>
    </dsp:sp>
    <dsp:sp modelId="{2E7F3B36-AF47-4C32-9A73-948B755F8EAA}">
      <dsp:nvSpPr>
        <dsp:cNvPr id="0" name=""/>
        <dsp:cNvSpPr/>
      </dsp:nvSpPr>
      <dsp:spPr>
        <a:xfrm>
          <a:off x="2217565" y="3741983"/>
          <a:ext cx="2214835" cy="362472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>
              <a:solidFill>
                <a:srgbClr val="7030A0"/>
              </a:solidFill>
            </a:rPr>
            <a:t>Yardımlaşmak</a:t>
          </a:r>
          <a:endParaRPr lang="tr-TR" sz="2000" b="1" kern="1200" dirty="0">
            <a:solidFill>
              <a:srgbClr val="7030A0"/>
            </a:solidFill>
          </a:endParaRPr>
        </a:p>
      </dsp:txBody>
      <dsp:txXfrm>
        <a:off x="2541920" y="3795066"/>
        <a:ext cx="1566125" cy="256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0E95-F9C3-4346-B3B9-3BBEF6FB2507}">
      <dsp:nvSpPr>
        <dsp:cNvPr id="0" name=""/>
        <dsp:cNvSpPr/>
      </dsp:nvSpPr>
      <dsp:spPr>
        <a:xfrm rot="2113818">
          <a:off x="598502" y="3007953"/>
          <a:ext cx="2659793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659793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8F517-5C4F-4325-962D-69E8D93FD313}">
      <dsp:nvSpPr>
        <dsp:cNvPr id="0" name=""/>
        <dsp:cNvSpPr/>
      </dsp:nvSpPr>
      <dsp:spPr>
        <a:xfrm rot="1611595">
          <a:off x="706497" y="2765358"/>
          <a:ext cx="2513562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513562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6600C-833B-439B-AA45-6D38C736BD6A}">
      <dsp:nvSpPr>
        <dsp:cNvPr id="0" name=""/>
        <dsp:cNvSpPr/>
      </dsp:nvSpPr>
      <dsp:spPr>
        <a:xfrm rot="1073266">
          <a:off x="780841" y="2546914"/>
          <a:ext cx="2533948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533948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537A3-43D9-40CA-8BFE-237798043FB3}">
      <dsp:nvSpPr>
        <dsp:cNvPr id="0" name=""/>
        <dsp:cNvSpPr/>
      </dsp:nvSpPr>
      <dsp:spPr>
        <a:xfrm rot="600157">
          <a:off x="824621" y="2325636"/>
          <a:ext cx="229796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297967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C65E1-17AF-4B17-AE1F-A232210806C3}">
      <dsp:nvSpPr>
        <dsp:cNvPr id="0" name=""/>
        <dsp:cNvSpPr/>
      </dsp:nvSpPr>
      <dsp:spPr>
        <a:xfrm rot="21582785">
          <a:off x="842075" y="2082497"/>
          <a:ext cx="171592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1715927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A6DB4-CCEC-4BB3-BF55-DC7399008E41}">
      <dsp:nvSpPr>
        <dsp:cNvPr id="0" name=""/>
        <dsp:cNvSpPr/>
      </dsp:nvSpPr>
      <dsp:spPr>
        <a:xfrm rot="20932869">
          <a:off x="822346" y="1842521"/>
          <a:ext cx="2103298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103298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F0091-689E-4FC3-BD90-C23101963E65}">
      <dsp:nvSpPr>
        <dsp:cNvPr id="0" name=""/>
        <dsp:cNvSpPr/>
      </dsp:nvSpPr>
      <dsp:spPr>
        <a:xfrm rot="20318597">
          <a:off x="768393" y="1612395"/>
          <a:ext cx="2146347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146347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5EADA-F081-4274-88E0-1A5E9FAC41C4}">
      <dsp:nvSpPr>
        <dsp:cNvPr id="0" name=""/>
        <dsp:cNvSpPr/>
      </dsp:nvSpPr>
      <dsp:spPr>
        <a:xfrm rot="19803594">
          <a:off x="686719" y="1382122"/>
          <a:ext cx="2328435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328435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C2F22-74D0-4F6A-9FAC-3F82A71FD02F}">
      <dsp:nvSpPr>
        <dsp:cNvPr id="0" name=""/>
        <dsp:cNvSpPr/>
      </dsp:nvSpPr>
      <dsp:spPr>
        <a:xfrm rot="19175373">
          <a:off x="557097" y="1129184"/>
          <a:ext cx="2389045" cy="24345"/>
        </a:xfrm>
        <a:custGeom>
          <a:avLst/>
          <a:gdLst/>
          <a:ahLst/>
          <a:cxnLst/>
          <a:rect l="0" t="0" r="0" b="0"/>
          <a:pathLst>
            <a:path>
              <a:moveTo>
                <a:pt x="0" y="12172"/>
              </a:moveTo>
              <a:lnTo>
                <a:pt x="2389045" y="1217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49109-E4F2-416E-8B27-C295C8735DB1}">
      <dsp:nvSpPr>
        <dsp:cNvPr id="0" name=""/>
        <dsp:cNvSpPr/>
      </dsp:nvSpPr>
      <dsp:spPr>
        <a:xfrm>
          <a:off x="-231504" y="1790748"/>
          <a:ext cx="1714158" cy="6186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458F7-0476-4E56-A11D-CF570F291ECB}">
      <dsp:nvSpPr>
        <dsp:cNvPr id="0" name=""/>
        <dsp:cNvSpPr/>
      </dsp:nvSpPr>
      <dsp:spPr>
        <a:xfrm>
          <a:off x="1862945" y="0"/>
          <a:ext cx="2022583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Bencillik</a:t>
          </a:r>
          <a:endParaRPr lang="tr-TR" sz="2000" b="1" kern="1200" dirty="0"/>
        </a:p>
      </dsp:txBody>
      <dsp:txXfrm>
        <a:off x="2159145" y="54356"/>
        <a:ext cx="1430183" cy="262451"/>
      </dsp:txXfrm>
    </dsp:sp>
    <dsp:sp modelId="{32A49836-9C3B-421E-AD7E-CF8921CD42F7}">
      <dsp:nvSpPr>
        <dsp:cNvPr id="0" name=""/>
        <dsp:cNvSpPr/>
      </dsp:nvSpPr>
      <dsp:spPr>
        <a:xfrm>
          <a:off x="2197350" y="451572"/>
          <a:ext cx="1936328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Nefret</a:t>
          </a:r>
          <a:endParaRPr lang="tr-TR" sz="2000" b="1" kern="1200" dirty="0"/>
        </a:p>
      </dsp:txBody>
      <dsp:txXfrm>
        <a:off x="2480919" y="505928"/>
        <a:ext cx="1369190" cy="262451"/>
      </dsp:txXfrm>
    </dsp:sp>
    <dsp:sp modelId="{7DE8AB98-10CA-4CE2-9D5C-CA62E48AD788}">
      <dsp:nvSpPr>
        <dsp:cNvPr id="0" name=""/>
        <dsp:cNvSpPr/>
      </dsp:nvSpPr>
      <dsp:spPr>
        <a:xfrm>
          <a:off x="2221173" y="878987"/>
          <a:ext cx="2105052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Kabalık</a:t>
          </a:r>
          <a:endParaRPr lang="tr-TR" sz="2000" b="1" kern="1200" dirty="0"/>
        </a:p>
      </dsp:txBody>
      <dsp:txXfrm>
        <a:off x="2529451" y="933343"/>
        <a:ext cx="1488496" cy="262451"/>
      </dsp:txXfrm>
    </dsp:sp>
    <dsp:sp modelId="{6125A607-4B2F-4708-9A91-8E39DD89AC7F}">
      <dsp:nvSpPr>
        <dsp:cNvPr id="0" name=""/>
        <dsp:cNvSpPr/>
      </dsp:nvSpPr>
      <dsp:spPr>
        <a:xfrm>
          <a:off x="2632323" y="1324995"/>
          <a:ext cx="1916512" cy="3846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Kıskançlık</a:t>
          </a:r>
          <a:endParaRPr lang="tr-TR" sz="2000" b="1" kern="1200" dirty="0"/>
        </a:p>
      </dsp:txBody>
      <dsp:txXfrm>
        <a:off x="2912990" y="1381328"/>
        <a:ext cx="1355178" cy="271997"/>
      </dsp:txXfrm>
    </dsp:sp>
    <dsp:sp modelId="{D7B22791-DE29-481C-BAE0-25CC78B76C66}">
      <dsp:nvSpPr>
        <dsp:cNvPr id="0" name=""/>
        <dsp:cNvSpPr/>
      </dsp:nvSpPr>
      <dsp:spPr>
        <a:xfrm>
          <a:off x="2557682" y="1890613"/>
          <a:ext cx="1958453" cy="38971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Duyarsızlık</a:t>
          </a:r>
          <a:endParaRPr lang="tr-TR" sz="2000" b="1" kern="1200" dirty="0"/>
        </a:p>
      </dsp:txBody>
      <dsp:txXfrm>
        <a:off x="2844491" y="1947686"/>
        <a:ext cx="1384835" cy="275572"/>
      </dsp:txXfrm>
    </dsp:sp>
    <dsp:sp modelId="{A84A5A9F-BB49-4718-9624-10C4EC342752}">
      <dsp:nvSpPr>
        <dsp:cNvPr id="0" name=""/>
        <dsp:cNvSpPr/>
      </dsp:nvSpPr>
      <dsp:spPr>
        <a:xfrm>
          <a:off x="2962644" y="2460173"/>
          <a:ext cx="1513892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Kıskançlık</a:t>
          </a:r>
          <a:endParaRPr lang="tr-TR" sz="2000" b="1" kern="1200" dirty="0"/>
        </a:p>
      </dsp:txBody>
      <dsp:txXfrm>
        <a:off x="3184348" y="2514529"/>
        <a:ext cx="1070484" cy="262451"/>
      </dsp:txXfrm>
    </dsp:sp>
    <dsp:sp modelId="{F4131331-FD93-4D8C-97BE-327919B72757}">
      <dsp:nvSpPr>
        <dsp:cNvPr id="0" name=""/>
        <dsp:cNvSpPr/>
      </dsp:nvSpPr>
      <dsp:spPr>
        <a:xfrm>
          <a:off x="2924388" y="2913039"/>
          <a:ext cx="1590151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Gaddarlık</a:t>
          </a:r>
          <a:endParaRPr lang="tr-TR" sz="2000" b="1" kern="1200" dirty="0"/>
        </a:p>
      </dsp:txBody>
      <dsp:txXfrm>
        <a:off x="3157260" y="2967395"/>
        <a:ext cx="1124407" cy="262451"/>
      </dsp:txXfrm>
    </dsp:sp>
    <dsp:sp modelId="{8CD42DA3-B7D2-430F-AEC4-187C1913F1D3}">
      <dsp:nvSpPr>
        <dsp:cNvPr id="0" name=""/>
        <dsp:cNvSpPr/>
      </dsp:nvSpPr>
      <dsp:spPr>
        <a:xfrm>
          <a:off x="2293007" y="3336460"/>
          <a:ext cx="2280660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mtClean="0"/>
            <a:t>Görmemezlik</a:t>
          </a:r>
          <a:endParaRPr lang="tr-TR" sz="2000" b="1" kern="1200" dirty="0"/>
        </a:p>
      </dsp:txBody>
      <dsp:txXfrm>
        <a:off x="2627002" y="3390816"/>
        <a:ext cx="1612670" cy="262451"/>
      </dsp:txXfrm>
    </dsp:sp>
    <dsp:sp modelId="{7A2F7DFA-1D29-45FC-832C-D64F19B06C7B}">
      <dsp:nvSpPr>
        <dsp:cNvPr id="0" name=""/>
        <dsp:cNvSpPr/>
      </dsp:nvSpPr>
      <dsp:spPr>
        <a:xfrm>
          <a:off x="2384227" y="3779575"/>
          <a:ext cx="1764672" cy="3711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Düşmanlık</a:t>
          </a:r>
          <a:endParaRPr lang="tr-TR" sz="2000" b="1" kern="1200" dirty="0"/>
        </a:p>
      </dsp:txBody>
      <dsp:txXfrm>
        <a:off x="2642657" y="3833931"/>
        <a:ext cx="1247812" cy="2624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303E7-71A3-485E-9249-59A7AC9C9209}">
      <dsp:nvSpPr>
        <dsp:cNvPr id="0" name=""/>
        <dsp:cNvSpPr/>
      </dsp:nvSpPr>
      <dsp:spPr>
        <a:xfrm>
          <a:off x="0" y="926"/>
          <a:ext cx="4896544" cy="93517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6906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80" kern="1200" baseline="0" dirty="0" smtClean="0"/>
            <a:t>DEGERİ YAŞATACAK İNSANI TANIMAK</a:t>
          </a:r>
          <a:endParaRPr lang="tr-TR" sz="3080" kern="1200" baseline="0" dirty="0"/>
        </a:p>
      </dsp:txBody>
      <dsp:txXfrm>
        <a:off x="45652" y="46578"/>
        <a:ext cx="4805240" cy="843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D4C0-335D-448B-92B0-C82946022060}">
      <dsp:nvSpPr>
        <dsp:cNvPr id="0" name=""/>
        <dsp:cNvSpPr/>
      </dsp:nvSpPr>
      <dsp:spPr>
        <a:xfrm>
          <a:off x="0" y="63189"/>
          <a:ext cx="3672408" cy="62361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DEGERİ TANIMAK: SEVGİ</a:t>
          </a:r>
          <a:endParaRPr lang="tr-TR" sz="2600" kern="1200" dirty="0"/>
        </a:p>
      </dsp:txBody>
      <dsp:txXfrm>
        <a:off x="30442" y="93631"/>
        <a:ext cx="3611524" cy="562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D8313-9710-4840-94C3-D582095FFEAC}">
      <dsp:nvSpPr>
        <dsp:cNvPr id="0" name=""/>
        <dsp:cNvSpPr/>
      </dsp:nvSpPr>
      <dsp:spPr>
        <a:xfrm>
          <a:off x="0" y="181752"/>
          <a:ext cx="8856984" cy="95793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BF63C0-ADC7-4FB0-B7EB-783C717C3F28}">
      <dsp:nvSpPr>
        <dsp:cNvPr id="0" name=""/>
        <dsp:cNvSpPr/>
      </dsp:nvSpPr>
      <dsp:spPr>
        <a:xfrm>
          <a:off x="109000" y="0"/>
          <a:ext cx="39798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Kendini tanıyan gerçek duygu ve düşüncelerinin farkına varır.</a:t>
          </a:r>
          <a:endParaRPr lang="tr-TR" sz="2400" b="1" kern="1200" dirty="0"/>
        </a:p>
      </dsp:txBody>
      <dsp:txXfrm>
        <a:off x="109000" y="0"/>
        <a:ext cx="3979804" cy="45720"/>
      </dsp:txXfrm>
    </dsp:sp>
    <dsp:sp modelId="{5B8FA2C9-5143-49BA-8DB2-B2C69BD499C6}">
      <dsp:nvSpPr>
        <dsp:cNvPr id="0" name=""/>
        <dsp:cNvSpPr/>
      </dsp:nvSpPr>
      <dsp:spPr>
        <a:xfrm>
          <a:off x="1967800" y="172184"/>
          <a:ext cx="45929" cy="459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2FE5D-BFAA-47D7-910A-CDFEE9D2C7FF}">
      <dsp:nvSpPr>
        <dsp:cNvPr id="0" name=""/>
        <dsp:cNvSpPr/>
      </dsp:nvSpPr>
      <dsp:spPr>
        <a:xfrm>
          <a:off x="3990617" y="275578"/>
          <a:ext cx="3979804" cy="1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İç dünyası  ile dış dünyası arasında denge kurar.</a:t>
          </a:r>
          <a:endParaRPr lang="tr-TR" sz="2400" b="1" kern="1200" dirty="0"/>
        </a:p>
      </dsp:txBody>
      <dsp:txXfrm>
        <a:off x="3990617" y="275578"/>
        <a:ext cx="3979804" cy="183719"/>
      </dsp:txXfrm>
    </dsp:sp>
    <dsp:sp modelId="{1F262102-C58B-483D-BB98-EFC1D005ED3F}">
      <dsp:nvSpPr>
        <dsp:cNvPr id="0" name=""/>
        <dsp:cNvSpPr/>
      </dsp:nvSpPr>
      <dsp:spPr>
        <a:xfrm>
          <a:off x="5957554" y="206684"/>
          <a:ext cx="45929" cy="45929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31B13-944D-45DC-9ED0-E028250F8A73}">
      <dsp:nvSpPr>
        <dsp:cNvPr id="0" name=""/>
        <dsp:cNvSpPr/>
      </dsp:nvSpPr>
      <dsp:spPr>
        <a:xfrm>
          <a:off x="0" y="17421"/>
          <a:ext cx="4048111" cy="10296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Bazen kendimden nefret ediyorum.</a:t>
          </a:r>
          <a:endParaRPr lang="tr-TR" sz="2400" kern="1200" dirty="0"/>
        </a:p>
      </dsp:txBody>
      <dsp:txXfrm>
        <a:off x="50261" y="67682"/>
        <a:ext cx="3947589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3FE7-AEA9-4744-959F-9A8261FB413D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94AE-22EB-4886-9EE2-57B67AF5677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66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66922-D9DE-404D-A2A6-5FBD9564CE01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C7D5-574A-4EAE-AAD4-195BE03BE1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82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968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1105" y="5119661"/>
            <a:ext cx="5924091" cy="44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64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F77E-9F55-4265-8731-EBC24CAC9247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tr-TR"/>
          </a:p>
        </p:txBody>
      </p:sp>
      <p:sp>
        <p:nvSpPr>
          <p:cNvPr id="46084" name="Espace réservé du numéro de diapositiv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D3E65E5-3EF7-4923-A9CF-DEEAF62323B8}" type="slidenum">
              <a:rPr lang="fr-FR" altLang="tr-TR" sz="1200" b="0">
                <a:cs typeface="Arial" charset="0"/>
              </a:rPr>
              <a:pPr algn="r"/>
              <a:t>9</a:t>
            </a:fld>
            <a:endParaRPr lang="fr-FR" altLang="tr-TR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54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93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9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0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microsoft.com/office/2007/relationships/diagramDrawing" Target="../diagrams/drawing20.xml"/><Relationship Id="rId3" Type="http://schemas.openxmlformats.org/officeDocument/2006/relationships/image" Target="../media/image31.jpg"/><Relationship Id="rId7" Type="http://schemas.openxmlformats.org/officeDocument/2006/relationships/diagramColors" Target="../diagrams/colors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9.xml"/><Relationship Id="rId11" Type="http://schemas.openxmlformats.org/officeDocument/2006/relationships/diagramQuickStyle" Target="../diagrams/quickStyle20.xml"/><Relationship Id="rId5" Type="http://schemas.openxmlformats.org/officeDocument/2006/relationships/diagramLayout" Target="../diagrams/layout19.xml"/><Relationship Id="rId10" Type="http://schemas.openxmlformats.org/officeDocument/2006/relationships/diagramLayout" Target="../diagrams/layout20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tr/url?sa=i&amp;rct=j&amp;q=&amp;esrc=s&amp;source=images&amp;cd=&amp;cad=rja&amp;uact=8&amp;ved=0CAcQjRw&amp;url=http://www.uludagsozluk.com/k/bizim-aile/&amp;ei=HoYKVeqhBILsapfegrgE&amp;bvm=bv.88528373,d.d2s&amp;psig=AFQjCNEQUiOkiUDg1es2HXpWz1tKWai60Q&amp;ust=1426839391022813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33.jpg"/><Relationship Id="rId12" Type="http://schemas.microsoft.com/office/2007/relationships/diagramDrawing" Target="../diagrams/drawing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1.xml"/><Relationship Id="rId11" Type="http://schemas.openxmlformats.org/officeDocument/2006/relationships/diagramColors" Target="../diagrams/colors22.xml"/><Relationship Id="rId5" Type="http://schemas.openxmlformats.org/officeDocument/2006/relationships/diagramColors" Target="../diagrams/colors21.xml"/><Relationship Id="rId10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21.xml"/><Relationship Id="rId9" Type="http://schemas.openxmlformats.org/officeDocument/2006/relationships/diagramLayout" Target="../diagrams/layout2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diagramDrawing" Target="../diagrams/drawing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openxmlformats.org/officeDocument/2006/relationships/diagramColors" Target="../diagrams/colors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6.xml"/><Relationship Id="rId11" Type="http://schemas.openxmlformats.org/officeDocument/2006/relationships/diagramQuickStyle" Target="../diagrams/quickStyle27.xml"/><Relationship Id="rId5" Type="http://schemas.openxmlformats.org/officeDocument/2006/relationships/diagramQuickStyle" Target="../diagrams/quickStyle26.xml"/><Relationship Id="rId10" Type="http://schemas.openxmlformats.org/officeDocument/2006/relationships/diagramLayout" Target="../diagrams/layout27.xml"/><Relationship Id="rId4" Type="http://schemas.openxmlformats.org/officeDocument/2006/relationships/diagramLayout" Target="../diagrams/layout26.xml"/><Relationship Id="rId9" Type="http://schemas.openxmlformats.org/officeDocument/2006/relationships/diagramData" Target="../diagrams/data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5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kuş sevg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" t="3334" r="1937" b="10278"/>
          <a:stretch/>
        </p:blipFill>
        <p:spPr bwMode="auto">
          <a:xfrm>
            <a:off x="4022" y="1"/>
            <a:ext cx="9248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t2.gstatic.com/images?q=tbn:ANd9GcQ04xki7z3WWE9cFilRyHBhEmoKbZNJNSdMndJDgfVtW2y-T7VH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905000" cy="2400301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1 Dikdörtgen"/>
          <p:cNvSpPr/>
          <p:nvPr/>
        </p:nvSpPr>
        <p:spPr>
          <a:xfrm rot="20245490">
            <a:off x="684860" y="3075059"/>
            <a:ext cx="8127896" cy="707886"/>
          </a:xfrm>
          <a:prstGeom prst="rect">
            <a:avLst/>
          </a:prstGeom>
          <a:solidFill>
            <a:srgbClr val="230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BİR ZİHİN JİMLASTİĞİNE NE DERSİNİZ</a:t>
            </a:r>
            <a:endParaRPr lang="tr-TR" sz="4000" b="1" i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749542796"/>
              </p:ext>
            </p:extLst>
          </p:nvPr>
        </p:nvGraphicFramePr>
        <p:xfrm>
          <a:off x="395536" y="260648"/>
          <a:ext cx="8352928" cy="9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728035531"/>
              </p:ext>
            </p:extLst>
          </p:nvPr>
        </p:nvGraphicFramePr>
        <p:xfrm>
          <a:off x="611560" y="2276872"/>
          <a:ext cx="81369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Düz Ok Bağlayıcısı 5"/>
          <p:cNvCxnSpPr/>
          <p:nvPr/>
        </p:nvCxnSpPr>
        <p:spPr>
          <a:xfrm>
            <a:off x="3563419" y="252413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3770528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029375" y="474000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937074813"/>
              </p:ext>
            </p:extLst>
          </p:nvPr>
        </p:nvGraphicFramePr>
        <p:xfrm>
          <a:off x="756603" y="0"/>
          <a:ext cx="7473467" cy="122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295695176"/>
              </p:ext>
            </p:extLst>
          </p:nvPr>
        </p:nvGraphicFramePr>
        <p:xfrm>
          <a:off x="611560" y="1628800"/>
          <a:ext cx="7833507" cy="270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 descr="C:\Users\Acer\Desktop\imagesJTL010NX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145">
            <a:off x="5477696" y="3809526"/>
            <a:ext cx="3249246" cy="26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untitle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092">
            <a:off x="864337" y="4292004"/>
            <a:ext cx="3210057" cy="25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agesNNWN8K4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0"/>
          <a:stretch/>
        </p:blipFill>
        <p:spPr bwMode="auto">
          <a:xfrm>
            <a:off x="-3449" y="0"/>
            <a:ext cx="9143999" cy="41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690699102"/>
              </p:ext>
            </p:extLst>
          </p:nvPr>
        </p:nvGraphicFramePr>
        <p:xfrm>
          <a:off x="621906" y="332656"/>
          <a:ext cx="7910534" cy="10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Acer\Desktop\imagesIS8XQQYE fö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/>
          <a:stretch/>
        </p:blipFill>
        <p:spPr bwMode="auto">
          <a:xfrm rot="21291116">
            <a:off x="1112206" y="4610485"/>
            <a:ext cx="3906906" cy="23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untitle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7"/>
          <a:stretch/>
        </p:blipFill>
        <p:spPr bwMode="auto">
          <a:xfrm rot="753522">
            <a:off x="5334062" y="4605231"/>
            <a:ext cx="1887874" cy="22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-106043" y="2620481"/>
            <a:ext cx="9646595" cy="20159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bg1"/>
                </a:solidFill>
              </a:rPr>
              <a:t>Kutsal değerler, (Amellerin en hayırlısı sevdiğini Allah için sevmek… </a:t>
            </a:r>
            <a:r>
              <a:rPr lang="tr-TR" sz="1600" b="1" dirty="0" smtClean="0">
                <a:solidFill>
                  <a:schemeClr val="bg1"/>
                </a:solidFill>
              </a:rPr>
              <a:t>Hz. Muhammed)  </a:t>
            </a:r>
            <a:r>
              <a:rPr lang="tr-TR" sz="2500" b="1" dirty="0" smtClean="0">
                <a:solidFill>
                  <a:schemeClr val="bg1"/>
                </a:solidFill>
              </a:rPr>
              <a:t>masum çıkarsız hedefler gibi ... </a:t>
            </a:r>
            <a:r>
              <a:rPr lang="tr-TR" sz="2300" b="1" dirty="0" smtClean="0">
                <a:solidFill>
                  <a:schemeClr val="bg1"/>
                </a:solidFill>
              </a:rPr>
              <a:t>(50 </a:t>
            </a:r>
            <a:r>
              <a:rPr lang="tr-TR" sz="2300" b="1" dirty="0" err="1" smtClean="0">
                <a:solidFill>
                  <a:schemeClr val="bg1"/>
                </a:solidFill>
              </a:rPr>
              <a:t>cent</a:t>
            </a:r>
            <a:r>
              <a:rPr lang="tr-TR" sz="2300" b="1" dirty="0" smtClean="0">
                <a:solidFill>
                  <a:schemeClr val="bg1"/>
                </a:solidFill>
              </a:rPr>
              <a:t>: </a:t>
            </a:r>
            <a:r>
              <a:rPr lang="tr-TR" sz="2300" b="1" dirty="0" err="1" smtClean="0">
                <a:solidFill>
                  <a:schemeClr val="bg1"/>
                </a:solidFill>
              </a:rPr>
              <a:t>dondurma+bahşiş</a:t>
            </a:r>
            <a:r>
              <a:rPr lang="tr-TR" sz="23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rgbClr val="FFFF00"/>
                </a:solidFill>
              </a:rPr>
              <a:t>Yoksa…. 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Kontrolsüz duygu insanın elinde ateş topuna döner. 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Hem kişinin kendine hem de çevresine zarar vermeye başlar. </a:t>
            </a:r>
            <a:endParaRPr lang="tr-T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00047040"/>
              </p:ext>
            </p:extLst>
          </p:nvPr>
        </p:nvGraphicFramePr>
        <p:xfrm>
          <a:off x="0" y="18052"/>
          <a:ext cx="6330516" cy="117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 rot="21064197">
            <a:off x="514243" y="1832356"/>
            <a:ext cx="5486400" cy="103007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lvl="0"/>
            <a:r>
              <a:rPr lang="tr-TR" b="1" cap="none" dirty="0" err="1">
                <a:solidFill>
                  <a:srgbClr val="9900CC"/>
                </a:solidFill>
              </a:rPr>
              <a:t>M</a:t>
            </a:r>
            <a:r>
              <a:rPr lang="tr-TR" b="1" cap="none" dirty="0" err="1" smtClean="0">
                <a:solidFill>
                  <a:srgbClr val="9900CC"/>
                </a:solidFill>
              </a:rPr>
              <a:t>ü’minler</a:t>
            </a:r>
            <a:r>
              <a:rPr lang="tr-TR" b="1" cap="none" dirty="0" smtClean="0">
                <a:solidFill>
                  <a:srgbClr val="9900CC"/>
                </a:solidFill>
              </a:rPr>
              <a:t> birbirini sevmekte tek vücut gibidirler...</a:t>
            </a:r>
            <a:r>
              <a:rPr lang="tr-TR" cap="none" dirty="0" smtClean="0">
                <a:solidFill>
                  <a:srgbClr val="9900CC"/>
                </a:solidFill>
              </a:rPr>
              <a:t> </a:t>
            </a:r>
            <a:r>
              <a:rPr lang="tr-TR" cap="none" dirty="0">
                <a:solidFill>
                  <a:srgbClr val="9900CC"/>
                </a:solidFill>
              </a:rPr>
              <a:t>H</a:t>
            </a:r>
            <a:r>
              <a:rPr lang="tr-TR" cap="none" dirty="0" smtClean="0">
                <a:solidFill>
                  <a:srgbClr val="9900CC"/>
                </a:solidFill>
              </a:rPr>
              <a:t>z. </a:t>
            </a:r>
            <a:r>
              <a:rPr lang="tr-TR" cap="none" dirty="0">
                <a:solidFill>
                  <a:srgbClr val="9900CC"/>
                </a:solidFill>
              </a:rPr>
              <a:t>M</a:t>
            </a:r>
            <a:r>
              <a:rPr lang="tr-TR" cap="none" dirty="0" smtClean="0">
                <a:solidFill>
                  <a:srgbClr val="9900CC"/>
                </a:solidFill>
              </a:rPr>
              <a:t>uhammed</a:t>
            </a:r>
            <a:endParaRPr lang="tr-TR" cap="none" dirty="0">
              <a:solidFill>
                <a:srgbClr val="9900CC"/>
              </a:solidFill>
            </a:endParaRPr>
          </a:p>
        </p:txBody>
      </p:sp>
      <p:pic>
        <p:nvPicPr>
          <p:cNvPr id="13" name="Resim Yer Tutucusu 12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r="19930"/>
          <a:stretch>
            <a:fillRect/>
          </a:stretch>
        </p:blipFill>
        <p:spPr>
          <a:xfrm>
            <a:off x="2123728" y="789631"/>
            <a:ext cx="7020272" cy="6068369"/>
          </a:xfrm>
        </p:spPr>
      </p:pic>
      <p:sp>
        <p:nvSpPr>
          <p:cNvPr id="11" name="Metin Yer Tutucusu 10"/>
          <p:cNvSpPr>
            <a:spLocks noGrp="1"/>
          </p:cNvSpPr>
          <p:nvPr>
            <p:ph type="body" sz="half" idx="2"/>
          </p:nvPr>
        </p:nvSpPr>
        <p:spPr>
          <a:xfrm rot="21309087">
            <a:off x="860617" y="3756795"/>
            <a:ext cx="6096545" cy="10397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lvl="0"/>
            <a:r>
              <a:rPr lang="tr-TR" sz="2800" dirty="0">
                <a:solidFill>
                  <a:srgbClr val="7030A0"/>
                </a:solidFill>
              </a:rPr>
              <a:t>Sevgi birliğe , bencillik yalnızlığa götürür.  </a:t>
            </a:r>
            <a:r>
              <a:rPr lang="tr-TR" sz="2800" dirty="0" err="1">
                <a:solidFill>
                  <a:srgbClr val="7030A0"/>
                </a:solidFill>
              </a:rPr>
              <a:t>Schiller</a:t>
            </a:r>
            <a:r>
              <a:rPr lang="tr-TR" sz="2800" dirty="0">
                <a:solidFill>
                  <a:srgbClr val="7030A0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agesXIMGHX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939"/>
            <a:ext cx="9144000" cy="20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550062612"/>
              </p:ext>
            </p:extLst>
          </p:nvPr>
        </p:nvGraphicFramePr>
        <p:xfrm>
          <a:off x="827584" y="188640"/>
          <a:ext cx="6978588" cy="484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2485" y="199935"/>
            <a:ext cx="423862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Dostlar, ruhlarıyla severler ve nereye gittikleri değil nasıl gittikleri önemlidir.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935001" y="1822748"/>
            <a:ext cx="419456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Eşler, </a:t>
            </a: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birbirlerine </a:t>
            </a:r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değil, birlikte aynı noktaya bakmalıdır.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 rot="10800000" flipV="1">
            <a:off x="67468" y="3573016"/>
            <a:ext cx="454871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Toplum, bir vücudun organı gibi hep birlikte acıyı ve sevinci paylaşırlar.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 rot="10800000" flipV="1">
            <a:off x="4208426" y="5336847"/>
            <a:ext cx="360286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Çocuklar, mutlaka sevildiklerini hissetmelidirler.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Resim 7" descr="C:\Users\Acer\AppData\Local\Temp\Rar$DIa0.145\sevgiyi farkettir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26" y="5175011"/>
            <a:ext cx="2660761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C:\Users\Acer\AppData\Local\Temp\Rar$DIa0.680\Arkadaşlı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11" y="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cer\Desktop\aaynı hede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6"/>
          <a:stretch/>
        </p:blipFill>
        <p:spPr bwMode="auto">
          <a:xfrm>
            <a:off x="1907704" y="1600200"/>
            <a:ext cx="3015226" cy="16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images0R20MFL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"/>
          <a:stretch/>
        </p:blipFill>
        <p:spPr bwMode="auto">
          <a:xfrm>
            <a:off x="4616185" y="3371825"/>
            <a:ext cx="2466975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5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5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Yer Tutucusu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91" y="-16396"/>
            <a:ext cx="7115175" cy="6858000"/>
          </a:xfr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485998496"/>
              </p:ext>
            </p:extLst>
          </p:nvPr>
        </p:nvGraphicFramePr>
        <p:xfrm>
          <a:off x="107504" y="188640"/>
          <a:ext cx="6840760" cy="100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210428263"/>
              </p:ext>
            </p:extLst>
          </p:nvPr>
        </p:nvGraphicFramePr>
        <p:xfrm>
          <a:off x="-1597" y="1052736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l Sağ Yukarı Ok 13"/>
          <p:cNvSpPr/>
          <p:nvPr/>
        </p:nvSpPr>
        <p:spPr>
          <a:xfrm>
            <a:off x="3208968" y="5214010"/>
            <a:ext cx="2841436" cy="164399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s://encrypted-tbn3.gstatic.com/images?q=tbn:ANd9GcRWrctAacMX4bTCIQhGtoOKg5V1bfo9jj-_IElEbIr16UvrUtxgk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34" y="1666209"/>
            <a:ext cx="34671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şağı Ok Belirtme Çizgisi 4"/>
          <p:cNvSpPr/>
          <p:nvPr/>
        </p:nvSpPr>
        <p:spPr>
          <a:xfrm rot="20038833">
            <a:off x="2545877" y="111689"/>
            <a:ext cx="1326182" cy="1809678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Annenin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Aşağı Ok Belirtme Çizgisi 7"/>
          <p:cNvSpPr/>
          <p:nvPr/>
        </p:nvSpPr>
        <p:spPr>
          <a:xfrm rot="510577">
            <a:off x="4326832" y="2852"/>
            <a:ext cx="1192576" cy="177883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Babanın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Aşağı Ok Belirtme Çizgisi 8"/>
          <p:cNvSpPr/>
          <p:nvPr/>
        </p:nvSpPr>
        <p:spPr>
          <a:xfrm rot="3307881">
            <a:off x="6505811" y="3178511"/>
            <a:ext cx="1278775" cy="2028166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Amcanın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Aşağı Ok Belirtme Çizgisi 9"/>
          <p:cNvSpPr/>
          <p:nvPr/>
        </p:nvSpPr>
        <p:spPr>
          <a:xfrm rot="17785188">
            <a:off x="1315284" y="3367129"/>
            <a:ext cx="1274042" cy="2019084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Dedenin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Aşağı Ok Belirtme Çizgisi 10"/>
          <p:cNvSpPr/>
          <p:nvPr/>
        </p:nvSpPr>
        <p:spPr>
          <a:xfrm rot="18717138">
            <a:off x="1587506" y="1575377"/>
            <a:ext cx="1300964" cy="1937706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Ninenin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şağı Ok Belirtme Çizgisi 11"/>
          <p:cNvSpPr/>
          <p:nvPr/>
        </p:nvSpPr>
        <p:spPr>
          <a:xfrm rot="3742770">
            <a:off x="6522542" y="1174117"/>
            <a:ext cx="1299367" cy="1962281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Teyzenin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şağı Ok Belirtme Çizgisi 12"/>
          <p:cNvSpPr/>
          <p:nvPr/>
        </p:nvSpPr>
        <p:spPr>
          <a:xfrm rot="1658252">
            <a:off x="5787029" y="12762"/>
            <a:ext cx="1257011" cy="175901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Çocukların aklına.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38256" y="6219248"/>
            <a:ext cx="240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SEVGİ DEYİNCE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667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625108864"/>
              </p:ext>
            </p:extLst>
          </p:nvPr>
        </p:nvGraphicFramePr>
        <p:xfrm>
          <a:off x="107504" y="188640"/>
          <a:ext cx="68407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Yer Tutucusu 8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r="17072"/>
          <a:stretch>
            <a:fillRect/>
          </a:stretch>
        </p:blipFill>
        <p:spPr/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829033435"/>
              </p:ext>
            </p:extLst>
          </p:nvPr>
        </p:nvGraphicFramePr>
        <p:xfrm>
          <a:off x="323528" y="2492896"/>
          <a:ext cx="696652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evgi 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155">
            <a:off x="2467399" y="2990872"/>
            <a:ext cx="4476616" cy="33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360702274"/>
              </p:ext>
            </p:extLst>
          </p:nvPr>
        </p:nvGraphicFramePr>
        <p:xfrm>
          <a:off x="799527" y="-459432"/>
          <a:ext cx="78123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etin kutusu 1"/>
          <p:cNvSpPr txBox="1"/>
          <p:nvPr/>
        </p:nvSpPr>
        <p:spPr>
          <a:xfrm rot="20554907">
            <a:off x="4098365" y="5756815"/>
            <a:ext cx="48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Tohum düştüğü toprağa göre yeşerir.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187624" y="781256"/>
            <a:ext cx="4181088" cy="1263040"/>
          </a:xfrm>
        </p:spPr>
        <p:txBody>
          <a:bodyPr/>
          <a:lstStyle/>
          <a:p>
            <a:r>
              <a:rPr lang="tr-TR" sz="4400" b="1" cap="none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Özdeki değeri görmek lazım!</a:t>
            </a:r>
            <a:endParaRPr lang="tr-TR" b="1" cap="none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149404"/>
              </p:ext>
            </p:extLst>
          </p:nvPr>
        </p:nvGraphicFramePr>
        <p:xfrm>
          <a:off x="1259632" y="2636912"/>
          <a:ext cx="63367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encrypted-tbn3.gstatic.com/images?q=tbn:ANd9GcSNXwCjK0ooG_8vXrmckSHCdj3K4aGjp7IG0xbxWsheYUuYh8FGcJCaafJ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68" y="662436"/>
            <a:ext cx="1724761" cy="19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çeyrek altın ile ilgili g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15" y="0"/>
            <a:ext cx="156682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li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523231158"/>
              </p:ext>
            </p:extLst>
          </p:nvPr>
        </p:nvGraphicFramePr>
        <p:xfrm>
          <a:off x="306071" y="0"/>
          <a:ext cx="8712385" cy="196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187624" y="2149019"/>
            <a:ext cx="7416824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AHMET YESEVİ              </a:t>
            </a:r>
            <a:r>
              <a:rPr lang="de-DE" sz="2000" b="1" dirty="0" err="1" smtClean="0"/>
              <a:t>Dertsiz</a:t>
            </a:r>
            <a:r>
              <a:rPr lang="de-DE" sz="2000" b="1" dirty="0" smtClean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değil</a:t>
            </a:r>
            <a:r>
              <a:rPr lang="de-DE" sz="2000" b="1" dirty="0"/>
              <a:t>, </a:t>
            </a:r>
            <a:r>
              <a:rPr lang="de-DE" sz="2000" b="1" dirty="0" err="1"/>
              <a:t>bunu</a:t>
            </a:r>
            <a:r>
              <a:rPr lang="de-DE" sz="2000" b="1" dirty="0"/>
              <a:t> </a:t>
            </a:r>
            <a:r>
              <a:rPr lang="de-DE" sz="2000" b="1" dirty="0" err="1"/>
              <a:t>anlayın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tr-TR" sz="2000" b="1" dirty="0" smtClean="0"/>
              <a:t>                                         </a:t>
            </a:r>
            <a:r>
              <a:rPr lang="de-DE" sz="2000" b="1" dirty="0" err="1" smtClean="0"/>
              <a:t>Aşk'sız</a:t>
            </a:r>
            <a:r>
              <a:rPr lang="de-DE" sz="2000" b="1" dirty="0" smtClean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hayvan</a:t>
            </a:r>
            <a:r>
              <a:rPr lang="de-DE" sz="2000" b="1" dirty="0"/>
              <a:t> </a:t>
            </a:r>
            <a:r>
              <a:rPr lang="de-DE" sz="2000" b="1" dirty="0" err="1"/>
              <a:t>cinsi</a:t>
            </a:r>
            <a:r>
              <a:rPr lang="de-DE" sz="2000" b="1" dirty="0"/>
              <a:t>, </a:t>
            </a:r>
            <a:r>
              <a:rPr lang="de-DE" sz="2000" b="1" dirty="0" err="1"/>
              <a:t>bunu</a:t>
            </a:r>
            <a:r>
              <a:rPr lang="de-DE" sz="2000" b="1" dirty="0"/>
              <a:t> </a:t>
            </a:r>
            <a:r>
              <a:rPr lang="de-DE" sz="2000" b="1" dirty="0" err="1" smtClean="0"/>
              <a:t>dinleyin</a:t>
            </a:r>
            <a:endParaRPr lang="tr-TR" sz="2000" b="1" dirty="0" smtClean="0"/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YUNUS EMRE                Taş gönülde ne biter, dilinde </a:t>
            </a:r>
            <a:r>
              <a:rPr lang="tr-TR" sz="2000" b="1" dirty="0" err="1" smtClean="0"/>
              <a:t>ağu</a:t>
            </a:r>
            <a:r>
              <a:rPr lang="tr-TR" sz="2000" b="1" dirty="0" smtClean="0"/>
              <a:t> tüter</a:t>
            </a:r>
          </a:p>
          <a:p>
            <a:r>
              <a:rPr lang="tr-TR" sz="2000" b="1" dirty="0"/>
              <a:t> </a:t>
            </a:r>
            <a:r>
              <a:rPr lang="tr-TR" sz="2000" b="1" dirty="0" smtClean="0"/>
              <a:t>                                             Nice yumuşak söylese, sözü savaşa benzer</a:t>
            </a:r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MEVLANA                      Eğer </a:t>
            </a:r>
            <a:r>
              <a:rPr lang="tr-TR" sz="2000" b="1" dirty="0"/>
              <a:t>şeytan âşık olacak </a:t>
            </a:r>
            <a:r>
              <a:rPr lang="tr-TR" sz="2000" b="1" dirty="0" smtClean="0"/>
              <a:t>olsa,</a:t>
            </a:r>
          </a:p>
          <a:p>
            <a:r>
              <a:rPr lang="tr-TR" sz="2000" b="1" dirty="0"/>
              <a:t> </a:t>
            </a:r>
            <a:r>
              <a:rPr lang="tr-TR" sz="2000" b="1" dirty="0" smtClean="0"/>
              <a:t>                                             Şüphesiz </a:t>
            </a:r>
            <a:r>
              <a:rPr lang="tr-TR" sz="2000" b="1" dirty="0"/>
              <a:t>şeytanlığı gider, melek kesilirdi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HACI BEKTAŞ-I VELİ      Sevgi </a:t>
            </a:r>
            <a:r>
              <a:rPr lang="tr-TR" sz="2000" b="1" dirty="0"/>
              <a:t>ve acıma, insanlık; </a:t>
            </a:r>
          </a:p>
          <a:p>
            <a:r>
              <a:rPr lang="tr-TR" sz="2000" b="1" dirty="0" smtClean="0"/>
              <a:t>                                              Hiddet </a:t>
            </a:r>
            <a:r>
              <a:rPr lang="tr-TR" sz="2000" b="1" dirty="0"/>
              <a:t>ve şehvet ise hayvanlık vasfıdır. </a:t>
            </a:r>
            <a:endParaRPr lang="tr-TR" sz="2000" b="1" dirty="0" smtClean="0"/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PİR SULTAN APTAL       Şu </a:t>
            </a:r>
            <a:r>
              <a:rPr lang="tr-TR" sz="2000" b="1" dirty="0"/>
              <a:t>karşı yaylada göç katar katar</a:t>
            </a:r>
            <a:br>
              <a:rPr lang="tr-TR" sz="2000" b="1" dirty="0"/>
            </a:br>
            <a:r>
              <a:rPr lang="tr-TR" sz="2000" b="1" dirty="0" smtClean="0"/>
              <a:t>                                         Bir </a:t>
            </a:r>
            <a:r>
              <a:rPr lang="tr-TR" sz="2000" b="1" dirty="0"/>
              <a:t>güzel sevdası gözümde tüter</a:t>
            </a:r>
          </a:p>
        </p:txBody>
      </p:sp>
    </p:spTree>
    <p:extLst>
      <p:ext uri="{BB962C8B-B14F-4D97-AF65-F5344CB8AC3E}">
        <p14:creationId xmlns:p14="http://schemas.microsoft.com/office/powerpoint/2010/main" val="22048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lum &amp; Hoşgör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" y="0"/>
            <a:ext cx="9110232" cy="6858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414855988"/>
              </p:ext>
            </p:extLst>
          </p:nvPr>
        </p:nvGraphicFramePr>
        <p:xfrm>
          <a:off x="367885" y="0"/>
          <a:ext cx="5500260" cy="128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276516" y="1521768"/>
            <a:ext cx="6624736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0700" indent="-1790700"/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İSLAMİYET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O (Allah),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çok bağışlayandır, çok sevendir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85/14   «…şüphesiz Allah çok </a:t>
            </a:r>
            <a:r>
              <a:rPr lang="tr-TR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tevbe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edenleri ve çok temizlenenleri sever.» 2/222  «Benim nezaretimde yetiştirilmen için sana kendimden bir sevgi verdim.» 20/39 </a:t>
            </a:r>
          </a:p>
          <a:p>
            <a:pPr marL="1790700" indent="-1790700"/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	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«…birbirinizi sevmedikçe gerçek manada iman etmiş olmazsınız.» Hadis</a:t>
            </a:r>
          </a:p>
          <a:p>
            <a:pPr marL="1790700" indent="-1790700">
              <a:tabLst>
                <a:tab pos="1790700" algn="l"/>
              </a:tabLst>
            </a:pP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HRİSTİYANLIK  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«Oğlum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Rabbin tedibini hor görme;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onun azarlamasından usanma;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Çünkü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baba memnun olduğu oğlu nasıl azarlarsa,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Rab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da sevdiğini azarlar.”</a:t>
            </a:r>
            <a:r>
              <a:rPr lang="tr-TR" sz="2000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10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10 - Süleyman’ın Meselleri, 3/11-12. </a:t>
            </a:r>
            <a:endParaRPr lang="tr-TR" sz="2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1790700" indent="-1790700"/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YAHUDİLİK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«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Ey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sevgililer, birbirimizi sevelim, çünkü sevgi Allah’tandır, ve her seven adam Allah’tan doğmuştur, ve Allah’ı bilir. Sevmeyen adam Allah’ı bilmez, çünkü Allah sevgidir.”</a:t>
            </a:r>
            <a:r>
              <a:rPr lang="tr-TR" sz="2000" baseline="30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31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31 - </a:t>
            </a:r>
            <a:r>
              <a:rPr lang="tr-TR" sz="20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Yuhanna’nın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I. Mektubu,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4/7-8.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557736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2845768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2557736" y="53446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4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4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45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3659961203"/>
              </p:ext>
            </p:extLst>
          </p:nvPr>
        </p:nvGraphicFramePr>
        <p:xfrm>
          <a:off x="251520" y="1340768"/>
          <a:ext cx="5486400" cy="160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Resim Yer Tutucusu 13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r="24063"/>
          <a:stretch>
            <a:fillRect/>
          </a:stretch>
        </p:blipFill>
        <p:spPr>
          <a:solidFill>
            <a:srgbClr val="FF0000">
              <a:alpha val="80000"/>
            </a:srgbClr>
          </a:solidFill>
        </p:spPr>
      </p:pic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3227043770"/>
              </p:ext>
            </p:extLst>
          </p:nvPr>
        </p:nvGraphicFramePr>
        <p:xfrm>
          <a:off x="5004048" y="4797152"/>
          <a:ext cx="2664296" cy="167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873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097055953"/>
              </p:ext>
            </p:extLst>
          </p:nvPr>
        </p:nvGraphicFramePr>
        <p:xfrm>
          <a:off x="179512" y="620688"/>
          <a:ext cx="77768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Resim Yer Tutucusu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4498"/>
          <a:stretch>
            <a:fillRect/>
          </a:stretch>
        </p:blipFill>
        <p:spPr>
          <a:xfrm rot="20997193">
            <a:off x="2317733" y="2790170"/>
            <a:ext cx="6031389" cy="3579849"/>
          </a:xfrm>
        </p:spPr>
      </p:pic>
    </p:spTree>
    <p:extLst>
      <p:ext uri="{BB962C8B-B14F-4D97-AF65-F5344CB8AC3E}">
        <p14:creationId xmlns:p14="http://schemas.microsoft.com/office/powerpoint/2010/main" val="38391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r="11144"/>
          <a:stretch>
            <a:fillRect/>
          </a:stretch>
        </p:blipFill>
        <p:spPr/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010563129"/>
              </p:ext>
            </p:extLst>
          </p:nvPr>
        </p:nvGraphicFramePr>
        <p:xfrm>
          <a:off x="0" y="332656"/>
          <a:ext cx="46440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35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untitled çocuk sev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 rot="20933942">
            <a:off x="1947398" y="826765"/>
            <a:ext cx="5363501" cy="237626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SEVGİYLE YAŞAYIN</a:t>
            </a:r>
          </a:p>
          <a:p>
            <a:r>
              <a:rPr lang="tr-T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SEVGİYLE KALIN</a:t>
            </a:r>
            <a:endParaRPr lang="tr-TR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85549" y="5141168"/>
            <a:ext cx="5342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Yrd. Doç. Dr. Safinaz ASRİ</a:t>
            </a:r>
          </a:p>
          <a:p>
            <a:r>
              <a:rPr lang="tr-TR" sz="3200" b="1" dirty="0" smtClean="0"/>
              <a:t>İzmir Katip Çelebi Üniversitesi </a:t>
            </a:r>
          </a:p>
          <a:p>
            <a:r>
              <a:rPr lang="tr-TR" sz="3200" b="1" dirty="0" smtClean="0"/>
              <a:t>İslami İlimler Fakültesi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7833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3331861"/>
              </p:ext>
            </p:extLst>
          </p:nvPr>
        </p:nvGraphicFramePr>
        <p:xfrm>
          <a:off x="595536" y="1196752"/>
          <a:ext cx="37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4684137"/>
              </p:ext>
            </p:extLst>
          </p:nvPr>
        </p:nvGraphicFramePr>
        <p:xfrm>
          <a:off x="4700016" y="1097280"/>
          <a:ext cx="3904432" cy="441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BİZE NE OLDU?</a:t>
            </a:r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97210" y="262389"/>
            <a:ext cx="37644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İnce çizgiyi aştık…</a:t>
            </a: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5" name="Diyagram 4" title="SEVGİ"/>
          <p:cNvGraphicFramePr/>
          <p:nvPr>
            <p:extLst>
              <p:ext uri="{D42A27DB-BD31-4B8C-83A1-F6EECF244321}">
                <p14:modId xmlns:p14="http://schemas.microsoft.com/office/powerpoint/2010/main" val="2225358400"/>
              </p:ext>
            </p:extLst>
          </p:nvPr>
        </p:nvGraphicFramePr>
        <p:xfrm>
          <a:off x="-151753" y="2970243"/>
          <a:ext cx="566241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153605263"/>
              </p:ext>
            </p:extLst>
          </p:nvPr>
        </p:nvGraphicFramePr>
        <p:xfrm>
          <a:off x="4537427" y="739961"/>
          <a:ext cx="4573668" cy="4200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Metin kutusu 5"/>
          <p:cNvSpPr txBox="1"/>
          <p:nvPr/>
        </p:nvSpPr>
        <p:spPr>
          <a:xfrm rot="20831227">
            <a:off x="441518" y="4980201"/>
            <a:ext cx="1060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SEVGİ</a:t>
            </a:r>
            <a:endParaRPr lang="tr-TR" sz="2800" b="1" dirty="0">
              <a:solidFill>
                <a:srgbClr val="00206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 rot="713794">
            <a:off x="4591126" y="2374207"/>
            <a:ext cx="169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SEVGİSİZLİK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964">
            <a:off x="1064830" y="1277662"/>
            <a:ext cx="2530578" cy="13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Yer Tutucusu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9844"/>
          <a:stretch>
            <a:fillRect/>
          </a:stretch>
        </p:blipFill>
        <p:spPr/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 rot="21131136">
            <a:off x="116179" y="405606"/>
            <a:ext cx="6096545" cy="1906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tr-TR" sz="2600" dirty="0" smtClean="0">
                <a:solidFill>
                  <a:srgbClr val="7030A0"/>
                </a:solidFill>
              </a:rPr>
              <a:t>Değerler umumiyetle birlikte yaşar ve birlikte var olurlar. Bu nedenle bireysel ve kurumsal değerler </a:t>
            </a:r>
            <a:r>
              <a:rPr lang="tr-TR" sz="2600" dirty="0" smtClean="0">
                <a:solidFill>
                  <a:srgbClr val="FFFF00"/>
                </a:solidFill>
              </a:rPr>
              <a:t>«değerler sistemi» </a:t>
            </a:r>
            <a:r>
              <a:rPr lang="tr-TR" sz="2600" dirty="0" smtClean="0">
                <a:solidFill>
                  <a:srgbClr val="7030A0"/>
                </a:solidFill>
              </a:rPr>
              <a:t>içinde ele alınmalıdırlar. Tıpkı </a:t>
            </a:r>
            <a:r>
              <a:rPr lang="tr-TR" sz="2600" dirty="0" smtClean="0">
                <a:solidFill>
                  <a:srgbClr val="FFFF00"/>
                </a:solidFill>
              </a:rPr>
              <a:t>ekosistem</a:t>
            </a:r>
            <a:r>
              <a:rPr lang="tr-TR" sz="2600" dirty="0" smtClean="0">
                <a:solidFill>
                  <a:srgbClr val="7030A0"/>
                </a:solidFill>
              </a:rPr>
              <a:t> gibi</a:t>
            </a:r>
            <a:endParaRPr lang="tr-TR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07579211"/>
              </p:ext>
            </p:extLst>
          </p:nvPr>
        </p:nvGraphicFramePr>
        <p:xfrm>
          <a:off x="323528" y="620688"/>
          <a:ext cx="48965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520377021"/>
              </p:ext>
            </p:extLst>
          </p:nvPr>
        </p:nvGraphicFramePr>
        <p:xfrm>
          <a:off x="539552" y="2348880"/>
          <a:ext cx="3672408" cy="74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Resim Yer Tutucusu 7"/>
          <p:cNvPicPr>
            <a:picLocks noGrp="1" noChangeAspect="1"/>
          </p:cNvPicPr>
          <p:nvPr>
            <p:ph type="pic" sz="quarter" idx="1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93" y="-268510"/>
            <a:ext cx="7115175" cy="7128792"/>
          </a:xfrm>
        </p:spPr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486692263"/>
              </p:ext>
            </p:extLst>
          </p:nvPr>
        </p:nvGraphicFramePr>
        <p:xfrm>
          <a:off x="287016" y="1628800"/>
          <a:ext cx="8856984" cy="45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83568" y="2780927"/>
            <a:ext cx="749535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Çünkü insan çevre ne derse desin denilenlere inandığı ve kendini bildiği zaman </a:t>
            </a:r>
            <a:r>
              <a:rPr lang="tr-TR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herşey</a:t>
            </a:r>
            <a:r>
              <a:rPr lang="tr-T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onun için anlam ifade eder.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148420058"/>
              </p:ext>
            </p:extLst>
          </p:nvPr>
        </p:nvGraphicFramePr>
        <p:xfrm>
          <a:off x="152400" y="3861048"/>
          <a:ext cx="4048111" cy="104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692158415"/>
              </p:ext>
            </p:extLst>
          </p:nvPr>
        </p:nvGraphicFramePr>
        <p:xfrm>
          <a:off x="4427984" y="3811399"/>
          <a:ext cx="4572000" cy="116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107504" y="0"/>
            <a:ext cx="5544616" cy="620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rtl="0">
              <a:buChar char="•"/>
            </a:pPr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KENDİNİZİ TANIYIN</a:t>
            </a:r>
            <a:endParaRPr lang="tr-T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AutoShape 2" descr="kendimi seviyorum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4" descr="kendimi seviyorum ile ilgili görsel sonucu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3" name="Picture 9" descr="C:\Users\Acer\Desktop\untitled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16835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images81U53QYZ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8" y="4797152"/>
            <a:ext cx="2476500" cy="20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689310092"/>
              </p:ext>
            </p:extLst>
          </p:nvPr>
        </p:nvGraphicFramePr>
        <p:xfrm>
          <a:off x="251520" y="0"/>
          <a:ext cx="3060848" cy="20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 rot="20868583">
            <a:off x="46847" y="2105715"/>
            <a:ext cx="532541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Sevmeye başlayınca eskisinden bambaşka bir insan </a:t>
            </a:r>
            <a:r>
              <a:rPr lang="tr-TR" sz="2400" b="1" dirty="0" smtClean="0"/>
              <a:t>olduğumuzu </a:t>
            </a:r>
            <a:r>
              <a:rPr lang="tr-TR" sz="2400" b="1" dirty="0" smtClean="0"/>
              <a:t>anlarız. </a:t>
            </a:r>
            <a:r>
              <a:rPr lang="tr-TR" sz="1600" b="1" dirty="0" smtClean="0"/>
              <a:t>Paskal</a:t>
            </a:r>
          </a:p>
        </p:txBody>
      </p:sp>
      <p:pic>
        <p:nvPicPr>
          <p:cNvPr id="15" name="Resim Yer Tutucusu 14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3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igital-manipulated-nature-photo-1920DNFG_2005_wallcoo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digital-manipulated-nature-photo-1920DNFG_2005_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2849</TotalTime>
  <Words>629</Words>
  <Application>Microsoft Office PowerPoint</Application>
  <PresentationFormat>Ekran Gösterisi (4:3)</PresentationFormat>
  <Paragraphs>134</Paragraphs>
  <Slides>25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1_Ofis Teması</vt:lpstr>
      <vt:lpstr>Açılar</vt:lpstr>
      <vt:lpstr>PowerPoint Sunusu</vt:lpstr>
      <vt:lpstr>Özdeki değeri görmek lazım!</vt:lpstr>
      <vt:lpstr>BİZE NE OLDU?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Mü’minler birbirini sevmekte tek vücut gibidirler... Hz. Muhammed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Acer</cp:lastModifiedBy>
  <cp:revision>85</cp:revision>
  <cp:lastPrinted>2015-03-23T08:12:54Z</cp:lastPrinted>
  <dcterms:created xsi:type="dcterms:W3CDTF">2015-03-16T12:26:17Z</dcterms:created>
  <dcterms:modified xsi:type="dcterms:W3CDTF">2015-03-23T08:21:29Z</dcterms:modified>
</cp:coreProperties>
</file>